
<file path=[Content_Types].xml><?xml version="1.0" encoding="utf-8"?>
<Types xmlns="http://schemas.openxmlformats.org/package/2006/content-types">
  <Default Extension="docx" ContentType="application/vnd.openxmlformats-officedocument.wordprocessingml.document"/>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sldIdLst>
    <p:sldId id="256" r:id="rId2"/>
    <p:sldId id="423" r:id="rId3"/>
    <p:sldId id="429" r:id="rId4"/>
    <p:sldId id="430" r:id="rId5"/>
    <p:sldId id="431" r:id="rId6"/>
    <p:sldId id="11772" r:id="rId7"/>
    <p:sldId id="587" r:id="rId8"/>
    <p:sldId id="591" r:id="rId9"/>
    <p:sldId id="588" r:id="rId10"/>
    <p:sldId id="589" r:id="rId11"/>
    <p:sldId id="590" r:id="rId12"/>
    <p:sldId id="11771" r:id="rId13"/>
    <p:sldId id="440" r:id="rId14"/>
    <p:sldId id="11764" r:id="rId15"/>
    <p:sldId id="316" r:id="rId16"/>
    <p:sldId id="11754" r:id="rId17"/>
    <p:sldId id="11756" r:id="rId18"/>
    <p:sldId id="11757" r:id="rId19"/>
    <p:sldId id="11758" r:id="rId20"/>
    <p:sldId id="11759" r:id="rId21"/>
    <p:sldId id="446" r:id="rId22"/>
    <p:sldId id="447" r:id="rId23"/>
    <p:sldId id="11760" r:id="rId24"/>
    <p:sldId id="11761" r:id="rId25"/>
    <p:sldId id="11762" r:id="rId26"/>
    <p:sldId id="11770" r:id="rId27"/>
    <p:sldId id="435" r:id="rId28"/>
    <p:sldId id="604" r:id="rId29"/>
    <p:sldId id="605" r:id="rId30"/>
    <p:sldId id="606" r:id="rId31"/>
    <p:sldId id="607" r:id="rId32"/>
    <p:sldId id="608" r:id="rId33"/>
    <p:sldId id="610" r:id="rId34"/>
    <p:sldId id="611" r:id="rId35"/>
    <p:sldId id="612" r:id="rId36"/>
    <p:sldId id="613" r:id="rId37"/>
    <p:sldId id="614" r:id="rId38"/>
    <p:sldId id="615" r:id="rId39"/>
    <p:sldId id="619" r:id="rId40"/>
    <p:sldId id="618" r:id="rId41"/>
    <p:sldId id="620" r:id="rId42"/>
    <p:sldId id="398" r:id="rId43"/>
    <p:sldId id="411" r:id="rId44"/>
    <p:sldId id="412" r:id="rId45"/>
    <p:sldId id="413" r:id="rId46"/>
    <p:sldId id="414" r:id="rId47"/>
    <p:sldId id="415" r:id="rId48"/>
    <p:sldId id="11769" r:id="rId49"/>
    <p:sldId id="436" r:id="rId50"/>
    <p:sldId id="445" r:id="rId51"/>
    <p:sldId id="11767" r:id="rId52"/>
    <p:sldId id="11748" r:id="rId53"/>
    <p:sldId id="11749" r:id="rId54"/>
    <p:sldId id="11751" r:id="rId55"/>
    <p:sldId id="11768" r:id="rId56"/>
    <p:sldId id="364" r:id="rId57"/>
    <p:sldId id="365" r:id="rId58"/>
    <p:sldId id="366" r:id="rId59"/>
    <p:sldId id="367" r:id="rId60"/>
    <p:sldId id="437" r:id="rId61"/>
    <p:sldId id="456" r:id="rId62"/>
    <p:sldId id="457" r:id="rId63"/>
    <p:sldId id="458" r:id="rId64"/>
    <p:sldId id="459" r:id="rId65"/>
    <p:sldId id="460" r:id="rId66"/>
    <p:sldId id="461" r:id="rId67"/>
    <p:sldId id="462" r:id="rId68"/>
    <p:sldId id="463" r:id="rId69"/>
    <p:sldId id="464" r:id="rId70"/>
    <p:sldId id="465" r:id="rId71"/>
    <p:sldId id="466" r:id="rId72"/>
    <p:sldId id="467" r:id="rId73"/>
    <p:sldId id="468" r:id="rId74"/>
    <p:sldId id="469" r:id="rId75"/>
    <p:sldId id="470" r:id="rId76"/>
    <p:sldId id="471" r:id="rId77"/>
    <p:sldId id="472" r:id="rId78"/>
    <p:sldId id="477" r:id="rId79"/>
    <p:sldId id="478" r:id="rId80"/>
    <p:sldId id="479" r:id="rId81"/>
    <p:sldId id="481" r:id="rId82"/>
    <p:sldId id="11773" r:id="rId83"/>
    <p:sldId id="11774" r:id="rId84"/>
    <p:sldId id="11775" r:id="rId85"/>
    <p:sldId id="449" r:id="rId86"/>
  </p:sldIdLst>
  <p:sldSz cx="12192000" cy="6858000"/>
  <p:notesSz cx="7102475" cy="93884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2418C1-755C-429B-AB5B-F2EA40938A3A}" v="21" dt="2024-07-01T15:36:51.5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50" autoAdjust="0"/>
    <p:restoredTop sz="78857"/>
  </p:normalViewPr>
  <p:slideViewPr>
    <p:cSldViewPr snapToGrid="0">
      <p:cViewPr varScale="1">
        <p:scale>
          <a:sx n="127" d="100"/>
          <a:sy n="127" d="100"/>
        </p:scale>
        <p:origin x="548" y="60"/>
      </p:cViewPr>
      <p:guideLst/>
    </p:cSldViewPr>
  </p:slideViewPr>
  <p:notesTextViewPr>
    <p:cViewPr>
      <p:scale>
        <a:sx n="140" d="100"/>
        <a:sy n="14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6/11/relationships/changesInfo" Target="changesInfos/changesInfo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予然 毕" userId="6f37354b0e9b769d" providerId="LiveId" clId="{4EAC3168-C1C8-3B48-8873-3B9DCACBE71F}"/>
    <pc:docChg chg="undo redo custSel addSld delSld modSld sldOrd">
      <pc:chgData name="予然 毕" userId="6f37354b0e9b769d" providerId="LiveId" clId="{4EAC3168-C1C8-3B48-8873-3B9DCACBE71F}" dt="2024-05-10T07:28:36.113" v="458" actId="2696"/>
      <pc:docMkLst>
        <pc:docMk/>
      </pc:docMkLst>
    </pc:docChg>
  </pc:docChgLst>
  <pc:docChgLst>
    <pc:chgData name="Jinfei Liu" userId="aa850db3df34167c" providerId="LiveId" clId="{622418C1-755C-429B-AB5B-F2EA40938A3A}"/>
    <pc:docChg chg="custSel addSld delSld modSld sldOrd">
      <pc:chgData name="Jinfei Liu" userId="aa850db3df34167c" providerId="LiveId" clId="{622418C1-755C-429B-AB5B-F2EA40938A3A}" dt="2024-07-01T16:14:09.761" v="103"/>
      <pc:docMkLst>
        <pc:docMk/>
      </pc:docMkLst>
      <pc:sldChg chg="add del">
        <pc:chgData name="Jinfei Liu" userId="aa850db3df34167c" providerId="LiveId" clId="{622418C1-755C-429B-AB5B-F2EA40938A3A}" dt="2024-07-01T15:36:58.280" v="78" actId="47"/>
        <pc:sldMkLst>
          <pc:docMk/>
          <pc:sldMk cId="847489466" sldId="258"/>
        </pc:sldMkLst>
      </pc:sldChg>
      <pc:sldChg chg="add del">
        <pc:chgData name="Jinfei Liu" userId="aa850db3df34167c" providerId="LiveId" clId="{622418C1-755C-429B-AB5B-F2EA40938A3A}" dt="2024-07-01T15:37:00.268" v="80" actId="47"/>
        <pc:sldMkLst>
          <pc:docMk/>
          <pc:sldMk cId="1772651527" sldId="260"/>
        </pc:sldMkLst>
      </pc:sldChg>
      <pc:sldChg chg="add del">
        <pc:chgData name="Jinfei Liu" userId="aa850db3df34167c" providerId="LiveId" clId="{622418C1-755C-429B-AB5B-F2EA40938A3A}" dt="2024-07-01T15:36:59.067" v="79" actId="47"/>
        <pc:sldMkLst>
          <pc:docMk/>
          <pc:sldMk cId="1349180276" sldId="263"/>
        </pc:sldMkLst>
      </pc:sldChg>
      <pc:sldChg chg="del">
        <pc:chgData name="Jinfei Liu" userId="aa850db3df34167c" providerId="LiveId" clId="{622418C1-755C-429B-AB5B-F2EA40938A3A}" dt="2024-07-01T16:04:24.450" v="90" actId="47"/>
        <pc:sldMkLst>
          <pc:docMk/>
          <pc:sldMk cId="1214185031" sldId="362"/>
        </pc:sldMkLst>
      </pc:sldChg>
      <pc:sldChg chg="del">
        <pc:chgData name="Jinfei Liu" userId="aa850db3df34167c" providerId="LiveId" clId="{622418C1-755C-429B-AB5B-F2EA40938A3A}" dt="2024-07-01T16:05:38.676" v="91" actId="47"/>
        <pc:sldMkLst>
          <pc:docMk/>
          <pc:sldMk cId="3885359491" sldId="374"/>
        </pc:sldMkLst>
      </pc:sldChg>
      <pc:sldChg chg="del">
        <pc:chgData name="Jinfei Liu" userId="aa850db3df34167c" providerId="LiveId" clId="{622418C1-755C-429B-AB5B-F2EA40938A3A}" dt="2024-07-01T16:05:39.536" v="92" actId="47"/>
        <pc:sldMkLst>
          <pc:docMk/>
          <pc:sldMk cId="4157084842" sldId="375"/>
        </pc:sldMkLst>
      </pc:sldChg>
      <pc:sldChg chg="del">
        <pc:chgData name="Jinfei Liu" userId="aa850db3df34167c" providerId="LiveId" clId="{622418C1-755C-429B-AB5B-F2EA40938A3A}" dt="2024-07-01T16:05:40.208" v="93" actId="47"/>
        <pc:sldMkLst>
          <pc:docMk/>
          <pc:sldMk cId="3145202055" sldId="376"/>
        </pc:sldMkLst>
      </pc:sldChg>
      <pc:sldChg chg="del">
        <pc:chgData name="Jinfei Liu" userId="aa850db3df34167c" providerId="LiveId" clId="{622418C1-755C-429B-AB5B-F2EA40938A3A}" dt="2024-07-01T16:05:40.950" v="94" actId="47"/>
        <pc:sldMkLst>
          <pc:docMk/>
          <pc:sldMk cId="4145269841" sldId="377"/>
        </pc:sldMkLst>
      </pc:sldChg>
      <pc:sldChg chg="del">
        <pc:chgData name="Jinfei Liu" userId="aa850db3df34167c" providerId="LiveId" clId="{622418C1-755C-429B-AB5B-F2EA40938A3A}" dt="2024-07-01T15:47:16.264" v="83" actId="47"/>
        <pc:sldMkLst>
          <pc:docMk/>
          <pc:sldMk cId="0" sldId="387"/>
        </pc:sldMkLst>
      </pc:sldChg>
      <pc:sldChg chg="del">
        <pc:chgData name="Jinfei Liu" userId="aa850db3df34167c" providerId="LiveId" clId="{622418C1-755C-429B-AB5B-F2EA40938A3A}" dt="2024-07-01T16:06:15.335" v="97" actId="47"/>
        <pc:sldMkLst>
          <pc:docMk/>
          <pc:sldMk cId="1700777533" sldId="393"/>
        </pc:sldMkLst>
      </pc:sldChg>
      <pc:sldChg chg="del">
        <pc:chgData name="Jinfei Liu" userId="aa850db3df34167c" providerId="LiveId" clId="{622418C1-755C-429B-AB5B-F2EA40938A3A}" dt="2024-07-01T16:00:55.987" v="86" actId="47"/>
        <pc:sldMkLst>
          <pc:docMk/>
          <pc:sldMk cId="963929887" sldId="416"/>
        </pc:sldMkLst>
      </pc:sldChg>
      <pc:sldChg chg="ord">
        <pc:chgData name="Jinfei Liu" userId="aa850db3df34167c" providerId="LiveId" clId="{622418C1-755C-429B-AB5B-F2EA40938A3A}" dt="2024-07-01T16:14:09.761" v="103"/>
        <pc:sldMkLst>
          <pc:docMk/>
          <pc:sldMk cId="2343082225" sldId="437"/>
        </pc:sldMkLst>
      </pc:sldChg>
      <pc:sldChg chg="modSp mod">
        <pc:chgData name="Jinfei Liu" userId="aa850db3df34167c" providerId="LiveId" clId="{622418C1-755C-429B-AB5B-F2EA40938A3A}" dt="2024-07-01T15:38:46.938" v="82" actId="20577"/>
        <pc:sldMkLst>
          <pc:docMk/>
          <pc:sldMk cId="2021420770" sldId="440"/>
        </pc:sldMkLst>
        <pc:spChg chg="mod">
          <ac:chgData name="Jinfei Liu" userId="aa850db3df34167c" providerId="LiveId" clId="{622418C1-755C-429B-AB5B-F2EA40938A3A}" dt="2024-07-01T15:38:46.938" v="82" actId="20577"/>
          <ac:spMkLst>
            <pc:docMk/>
            <pc:sldMk cId="2021420770" sldId="440"/>
            <ac:spMk id="4" creationId="{164A56FF-F485-4A86-A63E-CFED36B4AACF}"/>
          </ac:spMkLst>
        </pc:spChg>
      </pc:sldChg>
      <pc:sldChg chg="del">
        <pc:chgData name="Jinfei Liu" userId="aa850db3df34167c" providerId="LiveId" clId="{622418C1-755C-429B-AB5B-F2EA40938A3A}" dt="2024-07-01T16:00:37.088" v="85" actId="47"/>
        <pc:sldMkLst>
          <pc:docMk/>
          <pc:sldMk cId="1317930569" sldId="443"/>
        </pc:sldMkLst>
      </pc:sldChg>
      <pc:sldChg chg="del">
        <pc:chgData name="Jinfei Liu" userId="aa850db3df34167c" providerId="LiveId" clId="{622418C1-755C-429B-AB5B-F2EA40938A3A}" dt="2024-07-01T16:05:42.310" v="95" actId="47"/>
        <pc:sldMkLst>
          <pc:docMk/>
          <pc:sldMk cId="1528200319" sldId="448"/>
        </pc:sldMkLst>
      </pc:sldChg>
      <pc:sldChg chg="del">
        <pc:chgData name="Jinfei Liu" userId="aa850db3df34167c" providerId="LiveId" clId="{622418C1-755C-429B-AB5B-F2EA40938A3A}" dt="2024-07-01T16:06:25.610" v="99" actId="47"/>
        <pc:sldMkLst>
          <pc:docMk/>
          <pc:sldMk cId="2730308769" sldId="474"/>
        </pc:sldMkLst>
      </pc:sldChg>
      <pc:sldChg chg="del">
        <pc:chgData name="Jinfei Liu" userId="aa850db3df34167c" providerId="LiveId" clId="{622418C1-755C-429B-AB5B-F2EA40938A3A}" dt="2024-07-01T16:06:10.920" v="96" actId="47"/>
        <pc:sldMkLst>
          <pc:docMk/>
          <pc:sldMk cId="977523193" sldId="475"/>
        </pc:sldMkLst>
      </pc:sldChg>
      <pc:sldChg chg="del">
        <pc:chgData name="Jinfei Liu" userId="aa850db3df34167c" providerId="LiveId" clId="{622418C1-755C-429B-AB5B-F2EA40938A3A}" dt="2024-07-01T16:06:21.016" v="98" actId="47"/>
        <pc:sldMkLst>
          <pc:docMk/>
          <pc:sldMk cId="2057823029" sldId="476"/>
        </pc:sldMkLst>
      </pc:sldChg>
      <pc:sldChg chg="del">
        <pc:chgData name="Jinfei Liu" userId="aa850db3df34167c" providerId="LiveId" clId="{622418C1-755C-429B-AB5B-F2EA40938A3A}" dt="2024-07-01T16:06:32.212" v="100" actId="47"/>
        <pc:sldMkLst>
          <pc:docMk/>
          <pc:sldMk cId="4147433668" sldId="480"/>
        </pc:sldMkLst>
      </pc:sldChg>
      <pc:sldChg chg="del">
        <pc:chgData name="Jinfei Liu" userId="aa850db3df34167c" providerId="LiveId" clId="{622418C1-755C-429B-AB5B-F2EA40938A3A}" dt="2024-07-01T16:06:35.417" v="101" actId="47"/>
        <pc:sldMkLst>
          <pc:docMk/>
          <pc:sldMk cId="2939333885" sldId="482"/>
        </pc:sldMkLst>
      </pc:sldChg>
      <pc:sldChg chg="delSp mod">
        <pc:chgData name="Jinfei Liu" userId="aa850db3df34167c" providerId="LiveId" clId="{622418C1-755C-429B-AB5B-F2EA40938A3A}" dt="2024-07-01T15:26:46.081" v="2" actId="478"/>
        <pc:sldMkLst>
          <pc:docMk/>
          <pc:sldMk cId="946835552" sldId="589"/>
        </pc:sldMkLst>
        <pc:spChg chg="del">
          <ac:chgData name="Jinfei Liu" userId="aa850db3df34167c" providerId="LiveId" clId="{622418C1-755C-429B-AB5B-F2EA40938A3A}" dt="2024-07-01T15:26:46.081" v="2" actId="478"/>
          <ac:spMkLst>
            <pc:docMk/>
            <pc:sldMk cId="946835552" sldId="589"/>
            <ac:spMk id="5" creationId="{7E9078CD-7CDF-72E2-B72C-04692EC8D8FD}"/>
          </ac:spMkLst>
        </pc:spChg>
        <pc:spChg chg="del">
          <ac:chgData name="Jinfei Liu" userId="aa850db3df34167c" providerId="LiveId" clId="{622418C1-755C-429B-AB5B-F2EA40938A3A}" dt="2024-07-01T15:26:42.886" v="1" actId="478"/>
          <ac:spMkLst>
            <pc:docMk/>
            <pc:sldMk cId="946835552" sldId="589"/>
            <ac:spMk id="8" creationId="{336F5F8C-9F00-17EA-A71F-42673BA2379E}"/>
          </ac:spMkLst>
        </pc:spChg>
      </pc:sldChg>
      <pc:sldChg chg="del">
        <pc:chgData name="Jinfei Liu" userId="aa850db3df34167c" providerId="LiveId" clId="{622418C1-755C-429B-AB5B-F2EA40938A3A}" dt="2024-07-01T15:47:19.301" v="84" actId="47"/>
        <pc:sldMkLst>
          <pc:docMk/>
          <pc:sldMk cId="0" sldId="11755"/>
        </pc:sldMkLst>
      </pc:sldChg>
      <pc:sldChg chg="modSp mod">
        <pc:chgData name="Jinfei Liu" userId="aa850db3df34167c" providerId="LiveId" clId="{622418C1-755C-429B-AB5B-F2EA40938A3A}" dt="2024-07-01T16:01:56.731" v="88" actId="207"/>
        <pc:sldMkLst>
          <pc:docMk/>
          <pc:sldMk cId="4293859686" sldId="11767"/>
        </pc:sldMkLst>
        <pc:spChg chg="mod">
          <ac:chgData name="Jinfei Liu" userId="aa850db3df34167c" providerId="LiveId" clId="{622418C1-755C-429B-AB5B-F2EA40938A3A}" dt="2024-07-01T16:01:56.731" v="88" actId="207"/>
          <ac:spMkLst>
            <pc:docMk/>
            <pc:sldMk cId="4293859686" sldId="11767"/>
            <ac:spMk id="7" creationId="{0E464DDA-C8CE-421F-8E73-E90716C54ACA}"/>
          </ac:spMkLst>
        </pc:spChg>
      </pc:sldChg>
      <pc:sldChg chg="modSp mod">
        <pc:chgData name="Jinfei Liu" userId="aa850db3df34167c" providerId="LiveId" clId="{622418C1-755C-429B-AB5B-F2EA40938A3A}" dt="2024-07-01T16:03:42.370" v="89" actId="207"/>
        <pc:sldMkLst>
          <pc:docMk/>
          <pc:sldMk cId="3696204701" sldId="11768"/>
        </pc:sldMkLst>
        <pc:spChg chg="mod">
          <ac:chgData name="Jinfei Liu" userId="aa850db3df34167c" providerId="LiveId" clId="{622418C1-755C-429B-AB5B-F2EA40938A3A}" dt="2024-07-01T16:03:42.370" v="89" actId="207"/>
          <ac:spMkLst>
            <pc:docMk/>
            <pc:sldMk cId="3696204701" sldId="11768"/>
            <ac:spMk id="7" creationId="{0E464DDA-C8CE-421F-8E73-E90716C54ACA}"/>
          </ac:spMkLst>
        </pc:spChg>
      </pc:sldChg>
      <pc:sldChg chg="modSp mod">
        <pc:chgData name="Jinfei Liu" userId="aa850db3df34167c" providerId="LiveId" clId="{622418C1-755C-429B-AB5B-F2EA40938A3A}" dt="2024-07-01T16:01:03.136" v="87" actId="207"/>
        <pc:sldMkLst>
          <pc:docMk/>
          <pc:sldMk cId="835787572" sldId="11769"/>
        </pc:sldMkLst>
        <pc:spChg chg="mod">
          <ac:chgData name="Jinfei Liu" userId="aa850db3df34167c" providerId="LiveId" clId="{622418C1-755C-429B-AB5B-F2EA40938A3A}" dt="2024-07-01T16:01:03.136" v="87" actId="207"/>
          <ac:spMkLst>
            <pc:docMk/>
            <pc:sldMk cId="835787572" sldId="11769"/>
            <ac:spMk id="7" creationId="{0E464DDA-C8CE-421F-8E73-E90716C54ACA}"/>
          </ac:spMkLst>
        </pc:spChg>
      </pc:sldChg>
      <pc:sldChg chg="modSp mod">
        <pc:chgData name="Jinfei Liu" userId="aa850db3df34167c" providerId="LiveId" clId="{622418C1-755C-429B-AB5B-F2EA40938A3A}" dt="2024-07-01T15:27:08.307" v="3" actId="207"/>
        <pc:sldMkLst>
          <pc:docMk/>
          <pc:sldMk cId="493493061" sldId="11771"/>
        </pc:sldMkLst>
        <pc:spChg chg="mod">
          <ac:chgData name="Jinfei Liu" userId="aa850db3df34167c" providerId="LiveId" clId="{622418C1-755C-429B-AB5B-F2EA40938A3A}" dt="2024-07-01T15:27:08.307" v="3" actId="207"/>
          <ac:spMkLst>
            <pc:docMk/>
            <pc:sldMk cId="493493061" sldId="11771"/>
            <ac:spMk id="7" creationId="{0E464DDA-C8CE-421F-8E73-E90716C54ACA}"/>
          </ac:spMkLst>
        </pc:spChg>
      </pc:sldChg>
      <pc:sldChg chg="modSp mod">
        <pc:chgData name="Jinfei Liu" userId="aa850db3df34167c" providerId="LiveId" clId="{622418C1-755C-429B-AB5B-F2EA40938A3A}" dt="2024-07-01T15:24:59.315" v="0" actId="207"/>
        <pc:sldMkLst>
          <pc:docMk/>
          <pc:sldMk cId="2390817655" sldId="11772"/>
        </pc:sldMkLst>
        <pc:spChg chg="mod">
          <ac:chgData name="Jinfei Liu" userId="aa850db3df34167c" providerId="LiveId" clId="{622418C1-755C-429B-AB5B-F2EA40938A3A}" dt="2024-07-01T15:24:59.315" v="0" actId="207"/>
          <ac:spMkLst>
            <pc:docMk/>
            <pc:sldMk cId="2390817655" sldId="11772"/>
            <ac:spMk id="7" creationId="{0E464DDA-C8CE-421F-8E73-E90716C54ACA}"/>
          </ac:spMkLst>
        </pc:spChg>
      </pc:sldChg>
      <pc:sldChg chg="addSp delSp modSp add mod">
        <pc:chgData name="Jinfei Liu" userId="aa850db3df34167c" providerId="LiveId" clId="{622418C1-755C-429B-AB5B-F2EA40938A3A}" dt="2024-07-01T15:35:52.803" v="29"/>
        <pc:sldMkLst>
          <pc:docMk/>
          <pc:sldMk cId="1749629368" sldId="11773"/>
        </pc:sldMkLst>
        <pc:spChg chg="mod">
          <ac:chgData name="Jinfei Liu" userId="aa850db3df34167c" providerId="LiveId" clId="{622418C1-755C-429B-AB5B-F2EA40938A3A}" dt="2024-07-01T15:35:52.803" v="29"/>
          <ac:spMkLst>
            <pc:docMk/>
            <pc:sldMk cId="1749629368" sldId="11773"/>
            <ac:spMk id="4" creationId="{DC922E94-5700-29E5-67F1-E37544DC6FBD}"/>
          </ac:spMkLst>
        </pc:spChg>
        <pc:spChg chg="mod">
          <ac:chgData name="Jinfei Liu" userId="aa850db3df34167c" providerId="LiveId" clId="{622418C1-755C-429B-AB5B-F2EA40938A3A}" dt="2024-07-01T15:35:31.045" v="25" actId="27636"/>
          <ac:spMkLst>
            <pc:docMk/>
            <pc:sldMk cId="1749629368" sldId="11773"/>
            <ac:spMk id="6" creationId="{00000000-0000-0000-0000-000000000000}"/>
          </ac:spMkLst>
        </pc:spChg>
        <pc:spChg chg="del">
          <ac:chgData name="Jinfei Liu" userId="aa850db3df34167c" providerId="LiveId" clId="{622418C1-755C-429B-AB5B-F2EA40938A3A}" dt="2024-07-01T15:35:37.936" v="26" actId="478"/>
          <ac:spMkLst>
            <pc:docMk/>
            <pc:sldMk cId="1749629368" sldId="11773"/>
            <ac:spMk id="7" creationId="{0E464DDA-C8CE-421F-8E73-E90716C54ACA}"/>
          </ac:spMkLst>
        </pc:spChg>
        <pc:spChg chg="mod">
          <ac:chgData name="Jinfei Liu" userId="aa850db3df34167c" providerId="LiveId" clId="{622418C1-755C-429B-AB5B-F2EA40938A3A}" dt="2024-07-01T15:35:52.803" v="29"/>
          <ac:spMkLst>
            <pc:docMk/>
            <pc:sldMk cId="1749629368" sldId="11773"/>
            <ac:spMk id="9" creationId="{3904B094-971B-93C5-103F-CE094238D251}"/>
          </ac:spMkLst>
        </pc:spChg>
        <pc:spChg chg="mod">
          <ac:chgData name="Jinfei Liu" userId="aa850db3df34167c" providerId="LiveId" clId="{622418C1-755C-429B-AB5B-F2EA40938A3A}" dt="2024-07-01T15:35:52.803" v="29"/>
          <ac:spMkLst>
            <pc:docMk/>
            <pc:sldMk cId="1749629368" sldId="11773"/>
            <ac:spMk id="12" creationId="{AE22237A-57B1-0175-7F6D-4E478BB75FDA}"/>
          </ac:spMkLst>
        </pc:spChg>
        <pc:spChg chg="add mod">
          <ac:chgData name="Jinfei Liu" userId="aa850db3df34167c" providerId="LiveId" clId="{622418C1-755C-429B-AB5B-F2EA40938A3A}" dt="2024-07-01T15:35:52.803" v="29"/>
          <ac:spMkLst>
            <pc:docMk/>
            <pc:sldMk cId="1749629368" sldId="11773"/>
            <ac:spMk id="14" creationId="{FA61E496-D022-FE70-7E4A-78367DC5E495}"/>
          </ac:spMkLst>
        </pc:spChg>
        <pc:grpChg chg="add mod">
          <ac:chgData name="Jinfei Liu" userId="aa850db3df34167c" providerId="LiveId" clId="{622418C1-755C-429B-AB5B-F2EA40938A3A}" dt="2024-07-01T15:35:52.803" v="29"/>
          <ac:grpSpMkLst>
            <pc:docMk/>
            <pc:sldMk cId="1749629368" sldId="11773"/>
            <ac:grpSpMk id="3" creationId="{D8A1D966-04F8-B838-A12F-E228F8215DCB}"/>
          </ac:grpSpMkLst>
        </pc:grpChg>
        <pc:grpChg chg="add mod">
          <ac:chgData name="Jinfei Liu" userId="aa850db3df34167c" providerId="LiveId" clId="{622418C1-755C-429B-AB5B-F2EA40938A3A}" dt="2024-07-01T15:35:52.803" v="29"/>
          <ac:grpSpMkLst>
            <pc:docMk/>
            <pc:sldMk cId="1749629368" sldId="11773"/>
            <ac:grpSpMk id="8" creationId="{656C1DF9-7ECB-DAE3-2CC1-4DCA158A3C79}"/>
          </ac:grpSpMkLst>
        </pc:grpChg>
        <pc:grpChg chg="add mod">
          <ac:chgData name="Jinfei Liu" userId="aa850db3df34167c" providerId="LiveId" clId="{622418C1-755C-429B-AB5B-F2EA40938A3A}" dt="2024-07-01T15:35:52.803" v="29"/>
          <ac:grpSpMkLst>
            <pc:docMk/>
            <pc:sldMk cId="1749629368" sldId="11773"/>
            <ac:grpSpMk id="11" creationId="{CEAEC903-9BFD-6C79-6AD9-E764490BA347}"/>
          </ac:grpSpMkLst>
        </pc:grpChg>
        <pc:picChg chg="mod">
          <ac:chgData name="Jinfei Liu" userId="aa850db3df34167c" providerId="LiveId" clId="{622418C1-755C-429B-AB5B-F2EA40938A3A}" dt="2024-07-01T15:35:52.803" v="29"/>
          <ac:picMkLst>
            <pc:docMk/>
            <pc:sldMk cId="1749629368" sldId="11773"/>
            <ac:picMk id="5" creationId="{DFB195B4-BA60-E62D-F71D-94EAA8ACA9F0}"/>
          </ac:picMkLst>
        </pc:picChg>
        <pc:picChg chg="mod">
          <ac:chgData name="Jinfei Liu" userId="aa850db3df34167c" providerId="LiveId" clId="{622418C1-755C-429B-AB5B-F2EA40938A3A}" dt="2024-07-01T15:35:52.803" v="29"/>
          <ac:picMkLst>
            <pc:docMk/>
            <pc:sldMk cId="1749629368" sldId="11773"/>
            <ac:picMk id="10" creationId="{D9E1D88F-D181-6A60-146E-7AD8045EBF4F}"/>
          </ac:picMkLst>
        </pc:picChg>
        <pc:picChg chg="mod">
          <ac:chgData name="Jinfei Liu" userId="aa850db3df34167c" providerId="LiveId" clId="{622418C1-755C-429B-AB5B-F2EA40938A3A}" dt="2024-07-01T15:35:52.803" v="29"/>
          <ac:picMkLst>
            <pc:docMk/>
            <pc:sldMk cId="1749629368" sldId="11773"/>
            <ac:picMk id="13" creationId="{B02910EA-8A56-A093-D1BF-EBFCEA72B3E5}"/>
          </ac:picMkLst>
        </pc:picChg>
      </pc:sldChg>
      <pc:sldChg chg="addSp modSp add mod">
        <pc:chgData name="Jinfei Liu" userId="aa850db3df34167c" providerId="LiveId" clId="{622418C1-755C-429B-AB5B-F2EA40938A3A}" dt="2024-07-01T15:36:54.037" v="77" actId="27636"/>
        <pc:sldMkLst>
          <pc:docMk/>
          <pc:sldMk cId="2752971831" sldId="11774"/>
        </pc:sldMkLst>
        <pc:spChg chg="add mod">
          <ac:chgData name="Jinfei Liu" userId="aa850db3df34167c" providerId="LiveId" clId="{622418C1-755C-429B-AB5B-F2EA40938A3A}" dt="2024-07-01T15:36:03.294" v="30"/>
          <ac:spMkLst>
            <pc:docMk/>
            <pc:sldMk cId="2752971831" sldId="11774"/>
            <ac:spMk id="3" creationId="{62C3CF1F-A6EA-D893-EFB7-867A02093B6C}"/>
          </ac:spMkLst>
        </pc:spChg>
        <pc:spChg chg="add mod">
          <ac:chgData name="Jinfei Liu" userId="aa850db3df34167c" providerId="LiveId" clId="{622418C1-755C-429B-AB5B-F2EA40938A3A}" dt="2024-07-01T15:36:03.294" v="30"/>
          <ac:spMkLst>
            <pc:docMk/>
            <pc:sldMk cId="2752971831" sldId="11774"/>
            <ac:spMk id="4" creationId="{618F502E-FC44-D8BF-0133-F62259B351C4}"/>
          </ac:spMkLst>
        </pc:spChg>
        <pc:spChg chg="mod">
          <ac:chgData name="Jinfei Liu" userId="aa850db3df34167c" providerId="LiveId" clId="{622418C1-755C-429B-AB5B-F2EA40938A3A}" dt="2024-07-01T15:36:54.037" v="77" actId="27636"/>
          <ac:spMkLst>
            <pc:docMk/>
            <pc:sldMk cId="2752971831" sldId="11774"/>
            <ac:spMk id="6" creationId="{00000000-0000-0000-0000-000000000000}"/>
          </ac:spMkLst>
        </pc:spChg>
        <pc:spChg chg="add mod">
          <ac:chgData name="Jinfei Liu" userId="aa850db3df34167c" providerId="LiveId" clId="{622418C1-755C-429B-AB5B-F2EA40938A3A}" dt="2024-07-01T15:36:03.294" v="30"/>
          <ac:spMkLst>
            <pc:docMk/>
            <pc:sldMk cId="2752971831" sldId="11774"/>
            <ac:spMk id="7" creationId="{3A8BB892-B598-4762-8F54-CBD5E84FC14B}"/>
          </ac:spMkLst>
        </pc:spChg>
        <pc:picChg chg="add mod">
          <ac:chgData name="Jinfei Liu" userId="aa850db3df34167c" providerId="LiveId" clId="{622418C1-755C-429B-AB5B-F2EA40938A3A}" dt="2024-07-01T15:36:03.294" v="30"/>
          <ac:picMkLst>
            <pc:docMk/>
            <pc:sldMk cId="2752971831" sldId="11774"/>
            <ac:picMk id="5" creationId="{B00CA3C5-D2AB-ED40-7AC4-BE6A35E92A49}"/>
          </ac:picMkLst>
        </pc:picChg>
        <pc:picChg chg="add mod">
          <ac:chgData name="Jinfei Liu" userId="aa850db3df34167c" providerId="LiveId" clId="{622418C1-755C-429B-AB5B-F2EA40938A3A}" dt="2024-07-01T15:36:03.294" v="30"/>
          <ac:picMkLst>
            <pc:docMk/>
            <pc:sldMk cId="2752971831" sldId="11774"/>
            <ac:picMk id="8" creationId="{365D8A39-D4FC-C68E-5138-C580588A19C8}"/>
          </ac:picMkLst>
        </pc:picChg>
      </pc:sldChg>
      <pc:sldChg chg="addSp modSp add mod">
        <pc:chgData name="Jinfei Liu" userId="aa850db3df34167c" providerId="LiveId" clId="{622418C1-755C-429B-AB5B-F2EA40938A3A}" dt="2024-07-01T15:36:36.975" v="54" actId="27636"/>
        <pc:sldMkLst>
          <pc:docMk/>
          <pc:sldMk cId="1112731236" sldId="11775"/>
        </pc:sldMkLst>
        <pc:spChg chg="add mod">
          <ac:chgData name="Jinfei Liu" userId="aa850db3df34167c" providerId="LiveId" clId="{622418C1-755C-429B-AB5B-F2EA40938A3A}" dt="2024-07-01T15:36:16.094" v="31"/>
          <ac:spMkLst>
            <pc:docMk/>
            <pc:sldMk cId="1112731236" sldId="11775"/>
            <ac:spMk id="3" creationId="{ADBBEB98-5B73-C246-0048-A2BCC4AEF66D}"/>
          </ac:spMkLst>
        </pc:spChg>
        <pc:spChg chg="add mod">
          <ac:chgData name="Jinfei Liu" userId="aa850db3df34167c" providerId="LiveId" clId="{622418C1-755C-429B-AB5B-F2EA40938A3A}" dt="2024-07-01T15:36:16.094" v="31"/>
          <ac:spMkLst>
            <pc:docMk/>
            <pc:sldMk cId="1112731236" sldId="11775"/>
            <ac:spMk id="4" creationId="{6C3633CF-C0AC-1E70-43E1-335DB66C6BA6}"/>
          </ac:spMkLst>
        </pc:spChg>
        <pc:spChg chg="add mod">
          <ac:chgData name="Jinfei Liu" userId="aa850db3df34167c" providerId="LiveId" clId="{622418C1-755C-429B-AB5B-F2EA40938A3A}" dt="2024-07-01T15:36:16.094" v="31"/>
          <ac:spMkLst>
            <pc:docMk/>
            <pc:sldMk cId="1112731236" sldId="11775"/>
            <ac:spMk id="5" creationId="{4F0E3325-37AA-D009-1EAF-77142D0857CF}"/>
          </ac:spMkLst>
        </pc:spChg>
        <pc:spChg chg="mod">
          <ac:chgData name="Jinfei Liu" userId="aa850db3df34167c" providerId="LiveId" clId="{622418C1-755C-429B-AB5B-F2EA40938A3A}" dt="2024-07-01T15:36:36.975" v="54" actId="27636"/>
          <ac:spMkLst>
            <pc:docMk/>
            <pc:sldMk cId="1112731236" sldId="11775"/>
            <ac:spMk id="6" creationId="{00000000-0000-0000-0000-000000000000}"/>
          </ac:spMkLst>
        </pc:spChg>
        <pc:picChg chg="add mod">
          <ac:chgData name="Jinfei Liu" userId="aa850db3df34167c" providerId="LiveId" clId="{622418C1-755C-429B-AB5B-F2EA40938A3A}" dt="2024-07-01T15:36:16.094" v="31"/>
          <ac:picMkLst>
            <pc:docMk/>
            <pc:sldMk cId="1112731236" sldId="11775"/>
            <ac:picMk id="7" creationId="{7F849DCA-1047-2A51-EE7B-9804D44BA575}"/>
          </ac:picMkLst>
        </pc:picChg>
        <pc:picChg chg="add mod">
          <ac:chgData name="Jinfei Liu" userId="aa850db3df34167c" providerId="LiveId" clId="{622418C1-755C-429B-AB5B-F2EA40938A3A}" dt="2024-07-01T15:36:16.094" v="31"/>
          <ac:picMkLst>
            <pc:docMk/>
            <pc:sldMk cId="1112731236" sldId="11775"/>
            <ac:picMk id="8" creationId="{FDA89BD2-DB42-DB0A-9980-15016AF98823}"/>
          </ac:picMkLst>
        </pc:picChg>
      </pc:sldChg>
    </pc:docChg>
  </pc:docChgLst>
  <pc:docChgLst>
    <pc:chgData userId="aa850db3df34167c" providerId="LiveId" clId="{50C570E7-C852-4FE0-97C2-E9931F1BD857}"/>
    <pc:docChg chg="undo custSel addSld delSld modSld sldOrd modNotesMaster">
      <pc:chgData name="" userId="aa850db3df34167c" providerId="LiveId" clId="{50C570E7-C852-4FE0-97C2-E9931F1BD857}" dt="2024-07-01T14:12:12.536" v="447"/>
      <pc:docMkLst>
        <pc:docMk/>
      </pc:docMkLst>
      <pc:sldChg chg="modSp">
        <pc:chgData name="" userId="aa850db3df34167c" providerId="LiveId" clId="{50C570E7-C852-4FE0-97C2-E9931F1BD857}" dt="2024-07-01T10:12:03.409" v="22" actId="20577"/>
        <pc:sldMkLst>
          <pc:docMk/>
          <pc:sldMk cId="1860244726" sldId="256"/>
        </pc:sldMkLst>
        <pc:spChg chg="mod">
          <ac:chgData name="" userId="aa850db3df34167c" providerId="LiveId" clId="{50C570E7-C852-4FE0-97C2-E9931F1BD857}" dt="2024-07-01T10:12:03.409" v="22" actId="20577"/>
          <ac:spMkLst>
            <pc:docMk/>
            <pc:sldMk cId="1860244726" sldId="256"/>
            <ac:spMk id="6" creationId="{434A8528-33E9-4049-9903-4E031C185776}"/>
          </ac:spMkLst>
        </pc:spChg>
      </pc:sldChg>
      <pc:sldChg chg="del">
        <pc:chgData name="" userId="aa850db3df34167c" providerId="LiveId" clId="{50C570E7-C852-4FE0-97C2-E9931F1BD857}" dt="2024-07-01T10:25:57.685" v="53" actId="2696"/>
        <pc:sldMkLst>
          <pc:docMk/>
          <pc:sldMk cId="1090661265" sldId="264"/>
        </pc:sldMkLst>
      </pc:sldChg>
      <pc:sldChg chg="del">
        <pc:chgData name="" userId="aa850db3df34167c" providerId="LiveId" clId="{50C570E7-C852-4FE0-97C2-E9931F1BD857}" dt="2024-07-01T10:25:57.416" v="52" actId="2696"/>
        <pc:sldMkLst>
          <pc:docMk/>
          <pc:sldMk cId="2161620344" sldId="286"/>
        </pc:sldMkLst>
      </pc:sldChg>
      <pc:sldChg chg="del">
        <pc:chgData name="" userId="aa850db3df34167c" providerId="LiveId" clId="{50C570E7-C852-4FE0-97C2-E9931F1BD857}" dt="2024-07-01T10:25:57.179" v="51" actId="2696"/>
        <pc:sldMkLst>
          <pc:docMk/>
          <pc:sldMk cId="566872805" sldId="288"/>
        </pc:sldMkLst>
      </pc:sldChg>
      <pc:sldChg chg="add">
        <pc:chgData name="" userId="aa850db3df34167c" providerId="LiveId" clId="{50C570E7-C852-4FE0-97C2-E9931F1BD857}" dt="2024-07-01T10:42:26.667" v="103"/>
        <pc:sldMkLst>
          <pc:docMk/>
          <pc:sldMk cId="0" sldId="316"/>
        </pc:sldMkLst>
      </pc:sldChg>
      <pc:sldChg chg="del">
        <pc:chgData name="" userId="aa850db3df34167c" providerId="LiveId" clId="{50C570E7-C852-4FE0-97C2-E9931F1BD857}" dt="2024-07-01T13:52:33.081" v="324" actId="2696"/>
        <pc:sldMkLst>
          <pc:docMk/>
          <pc:sldMk cId="480084789" sldId="345"/>
        </pc:sldMkLst>
      </pc:sldChg>
      <pc:sldChg chg="del">
        <pc:chgData name="" userId="aa850db3df34167c" providerId="LiveId" clId="{50C570E7-C852-4FE0-97C2-E9931F1BD857}" dt="2024-07-01T10:25:46.019" v="46" actId="2696"/>
        <pc:sldMkLst>
          <pc:docMk/>
          <pc:sldMk cId="2136170437" sldId="352"/>
        </pc:sldMkLst>
      </pc:sldChg>
      <pc:sldChg chg="add del">
        <pc:chgData name="" userId="aa850db3df34167c" providerId="LiveId" clId="{50C570E7-C852-4FE0-97C2-E9931F1BD857}" dt="2024-07-01T10:56:48.055" v="171" actId="2696"/>
        <pc:sldMkLst>
          <pc:docMk/>
          <pc:sldMk cId="1214185031" sldId="362"/>
        </pc:sldMkLst>
      </pc:sldChg>
      <pc:sldChg chg="add del">
        <pc:chgData name="" userId="aa850db3df34167c" providerId="LiveId" clId="{50C570E7-C852-4FE0-97C2-E9931F1BD857}" dt="2024-07-01T10:56:48.062" v="172" actId="2696"/>
        <pc:sldMkLst>
          <pc:docMk/>
          <pc:sldMk cId="421249880" sldId="364"/>
        </pc:sldMkLst>
      </pc:sldChg>
      <pc:sldChg chg="del">
        <pc:chgData name="" userId="aa850db3df34167c" providerId="LiveId" clId="{50C570E7-C852-4FE0-97C2-E9931F1BD857}" dt="2024-07-01T10:25:56.611" v="49" actId="2696"/>
        <pc:sldMkLst>
          <pc:docMk/>
          <pc:sldMk cId="1043938368" sldId="365"/>
        </pc:sldMkLst>
      </pc:sldChg>
      <pc:sldChg chg="add del">
        <pc:chgData name="" userId="aa850db3df34167c" providerId="LiveId" clId="{50C570E7-C852-4FE0-97C2-E9931F1BD857}" dt="2024-07-01T10:56:48.051" v="170" actId="2696"/>
        <pc:sldMkLst>
          <pc:docMk/>
          <pc:sldMk cId="1537489574" sldId="365"/>
        </pc:sldMkLst>
      </pc:sldChg>
      <pc:sldChg chg="add del">
        <pc:chgData name="" userId="aa850db3df34167c" providerId="LiveId" clId="{50C570E7-C852-4FE0-97C2-E9931F1BD857}" dt="2024-07-01T10:56:48.045" v="169" actId="2696"/>
        <pc:sldMkLst>
          <pc:docMk/>
          <pc:sldMk cId="3844501875" sldId="366"/>
        </pc:sldMkLst>
      </pc:sldChg>
      <pc:sldChg chg="add del">
        <pc:chgData name="" userId="aa850db3df34167c" providerId="LiveId" clId="{50C570E7-C852-4FE0-97C2-E9931F1BD857}" dt="2024-07-01T10:56:48.038" v="168" actId="2696"/>
        <pc:sldMkLst>
          <pc:docMk/>
          <pc:sldMk cId="272610599" sldId="367"/>
        </pc:sldMkLst>
      </pc:sldChg>
      <pc:sldChg chg="del">
        <pc:chgData name="" userId="aa850db3df34167c" providerId="LiveId" clId="{50C570E7-C852-4FE0-97C2-E9931F1BD857}" dt="2024-07-01T13:40:55.306" v="183" actId="2696"/>
        <pc:sldMkLst>
          <pc:docMk/>
          <pc:sldMk cId="703393434" sldId="384"/>
        </pc:sldMkLst>
      </pc:sldChg>
      <pc:sldChg chg="del">
        <pc:chgData name="" userId="aa850db3df34167c" providerId="LiveId" clId="{50C570E7-C852-4FE0-97C2-E9931F1BD857}" dt="2024-07-01T10:25:41.735" v="35" actId="2696"/>
        <pc:sldMkLst>
          <pc:docMk/>
          <pc:sldMk cId="3772939569" sldId="386"/>
        </pc:sldMkLst>
      </pc:sldChg>
      <pc:sldChg chg="add">
        <pc:chgData name="" userId="aa850db3df34167c" providerId="LiveId" clId="{50C570E7-C852-4FE0-97C2-E9931F1BD857}" dt="2024-07-01T10:42:26.667" v="103"/>
        <pc:sldMkLst>
          <pc:docMk/>
          <pc:sldMk cId="0" sldId="387"/>
        </pc:sldMkLst>
      </pc:sldChg>
      <pc:sldChg chg="del">
        <pc:chgData name="" userId="aa850db3df34167c" providerId="LiveId" clId="{50C570E7-C852-4FE0-97C2-E9931F1BD857}" dt="2024-07-01T10:25:39.773" v="29" actId="2696"/>
        <pc:sldMkLst>
          <pc:docMk/>
          <pc:sldMk cId="1526270836" sldId="388"/>
        </pc:sldMkLst>
      </pc:sldChg>
      <pc:sldChg chg="add del">
        <pc:chgData name="" userId="aa850db3df34167c" providerId="LiveId" clId="{50C570E7-C852-4FE0-97C2-E9931F1BD857}" dt="2024-07-01T13:50:55.531" v="316" actId="2696"/>
        <pc:sldMkLst>
          <pc:docMk/>
          <pc:sldMk cId="0" sldId="389"/>
        </pc:sldMkLst>
      </pc:sldChg>
      <pc:sldChg chg="add del">
        <pc:chgData name="" userId="aa850db3df34167c" providerId="LiveId" clId="{50C570E7-C852-4FE0-97C2-E9931F1BD857}" dt="2024-07-01T13:50:59.217" v="319" actId="2696"/>
        <pc:sldMkLst>
          <pc:docMk/>
          <pc:sldMk cId="0" sldId="390"/>
        </pc:sldMkLst>
      </pc:sldChg>
      <pc:sldChg chg="add del">
        <pc:chgData name="" userId="aa850db3df34167c" providerId="LiveId" clId="{50C570E7-C852-4FE0-97C2-E9931F1BD857}" dt="2024-07-01T13:52:22.742" v="323" actId="2696"/>
        <pc:sldMkLst>
          <pc:docMk/>
          <pc:sldMk cId="3411931918" sldId="392"/>
        </pc:sldMkLst>
      </pc:sldChg>
      <pc:sldChg chg="del">
        <pc:chgData name="" userId="aa850db3df34167c" providerId="LiveId" clId="{50C570E7-C852-4FE0-97C2-E9931F1BD857}" dt="2024-07-01T10:29:07.077" v="81" actId="2696"/>
        <pc:sldMkLst>
          <pc:docMk/>
          <pc:sldMk cId="1159204892" sldId="393"/>
        </pc:sldMkLst>
      </pc:sldChg>
      <pc:sldChg chg="add del">
        <pc:chgData name="" userId="aa850db3df34167c" providerId="LiveId" clId="{50C570E7-C852-4FE0-97C2-E9931F1BD857}" dt="2024-07-01T10:56:47.918" v="147" actId="2696"/>
        <pc:sldMkLst>
          <pc:docMk/>
          <pc:sldMk cId="1700777533" sldId="393"/>
        </pc:sldMkLst>
      </pc:sldChg>
      <pc:sldChg chg="del">
        <pc:chgData name="" userId="aa850db3df34167c" providerId="LiveId" clId="{50C570E7-C852-4FE0-97C2-E9931F1BD857}" dt="2024-07-01T10:25:41.989" v="36" actId="2696"/>
        <pc:sldMkLst>
          <pc:docMk/>
          <pc:sldMk cId="1792328836" sldId="394"/>
        </pc:sldMkLst>
      </pc:sldChg>
      <pc:sldChg chg="del">
        <pc:chgData name="" userId="aa850db3df34167c" providerId="LiveId" clId="{50C570E7-C852-4FE0-97C2-E9931F1BD857}" dt="2024-07-01T10:25:42.734" v="38" actId="2696"/>
        <pc:sldMkLst>
          <pc:docMk/>
          <pc:sldMk cId="1622319416" sldId="395"/>
        </pc:sldMkLst>
      </pc:sldChg>
      <pc:sldChg chg="del">
        <pc:chgData name="" userId="aa850db3df34167c" providerId="LiveId" clId="{50C570E7-C852-4FE0-97C2-E9931F1BD857}" dt="2024-07-01T10:25:43.571" v="40" actId="2696"/>
        <pc:sldMkLst>
          <pc:docMk/>
          <pc:sldMk cId="3462832179" sldId="396"/>
        </pc:sldMkLst>
      </pc:sldChg>
      <pc:sldChg chg="del">
        <pc:chgData name="" userId="aa850db3df34167c" providerId="LiveId" clId="{50C570E7-C852-4FE0-97C2-E9931F1BD857}" dt="2024-07-01T10:25:44.264" v="42" actId="2696"/>
        <pc:sldMkLst>
          <pc:docMk/>
          <pc:sldMk cId="2950749854" sldId="397"/>
        </pc:sldMkLst>
      </pc:sldChg>
      <pc:sldChg chg="add">
        <pc:chgData name="" userId="aa850db3df34167c" providerId="LiveId" clId="{50C570E7-C852-4FE0-97C2-E9931F1BD857}" dt="2024-07-01T13:54:38.643" v="325"/>
        <pc:sldMkLst>
          <pc:docMk/>
          <pc:sldMk cId="1120684140" sldId="398"/>
        </pc:sldMkLst>
      </pc:sldChg>
      <pc:sldChg chg="del">
        <pc:chgData name="" userId="aa850db3df34167c" providerId="LiveId" clId="{50C570E7-C852-4FE0-97C2-E9931F1BD857}" dt="2024-07-01T10:25:45.021" v="44" actId="2696"/>
        <pc:sldMkLst>
          <pc:docMk/>
          <pc:sldMk cId="2594714649" sldId="398"/>
        </pc:sldMkLst>
      </pc:sldChg>
      <pc:sldChg chg="del">
        <pc:chgData name="" userId="aa850db3df34167c" providerId="LiveId" clId="{50C570E7-C852-4FE0-97C2-E9931F1BD857}" dt="2024-07-01T10:25:40.232" v="30" actId="2696"/>
        <pc:sldMkLst>
          <pc:docMk/>
          <pc:sldMk cId="4258729100" sldId="399"/>
        </pc:sldMkLst>
      </pc:sldChg>
      <pc:sldChg chg="del">
        <pc:chgData name="" userId="aa850db3df34167c" providerId="LiveId" clId="{50C570E7-C852-4FE0-97C2-E9931F1BD857}" dt="2024-07-01T10:25:40.618" v="31" actId="2696"/>
        <pc:sldMkLst>
          <pc:docMk/>
          <pc:sldMk cId="4211790242" sldId="400"/>
        </pc:sldMkLst>
      </pc:sldChg>
      <pc:sldChg chg="del">
        <pc:chgData name="" userId="aa850db3df34167c" providerId="LiveId" clId="{50C570E7-C852-4FE0-97C2-E9931F1BD857}" dt="2024-07-01T10:25:40.958" v="32" actId="2696"/>
        <pc:sldMkLst>
          <pc:docMk/>
          <pc:sldMk cId="2153656087" sldId="401"/>
        </pc:sldMkLst>
      </pc:sldChg>
      <pc:sldChg chg="del">
        <pc:chgData name="" userId="aa850db3df34167c" providerId="LiveId" clId="{50C570E7-C852-4FE0-97C2-E9931F1BD857}" dt="2024-07-01T10:25:41.231" v="33" actId="2696"/>
        <pc:sldMkLst>
          <pc:docMk/>
          <pc:sldMk cId="2302210442" sldId="402"/>
        </pc:sldMkLst>
      </pc:sldChg>
      <pc:sldChg chg="del">
        <pc:chgData name="" userId="aa850db3df34167c" providerId="LiveId" clId="{50C570E7-C852-4FE0-97C2-E9931F1BD857}" dt="2024-07-01T10:29:13.028" v="90" actId="2696"/>
        <pc:sldMkLst>
          <pc:docMk/>
          <pc:sldMk cId="2103616211" sldId="403"/>
        </pc:sldMkLst>
      </pc:sldChg>
      <pc:sldChg chg="del">
        <pc:chgData name="" userId="aa850db3df34167c" providerId="LiveId" clId="{50C570E7-C852-4FE0-97C2-E9931F1BD857}" dt="2024-07-01T10:29:14.017" v="92" actId="2696"/>
        <pc:sldMkLst>
          <pc:docMk/>
          <pc:sldMk cId="2368486106" sldId="404"/>
        </pc:sldMkLst>
      </pc:sldChg>
      <pc:sldChg chg="del">
        <pc:chgData name="" userId="aa850db3df34167c" providerId="LiveId" clId="{50C570E7-C852-4FE0-97C2-E9931F1BD857}" dt="2024-07-01T10:25:41.488" v="34" actId="2696"/>
        <pc:sldMkLst>
          <pc:docMk/>
          <pc:sldMk cId="923831526" sldId="405"/>
        </pc:sldMkLst>
      </pc:sldChg>
      <pc:sldChg chg="del">
        <pc:chgData name="" userId="aa850db3df34167c" providerId="LiveId" clId="{50C570E7-C852-4FE0-97C2-E9931F1BD857}" dt="2024-07-01T10:25:42.371" v="37" actId="2696"/>
        <pc:sldMkLst>
          <pc:docMk/>
          <pc:sldMk cId="872406185" sldId="406"/>
        </pc:sldMkLst>
      </pc:sldChg>
      <pc:sldChg chg="del">
        <pc:chgData name="" userId="aa850db3df34167c" providerId="LiveId" clId="{50C570E7-C852-4FE0-97C2-E9931F1BD857}" dt="2024-07-01T10:25:43.111" v="39" actId="2696"/>
        <pc:sldMkLst>
          <pc:docMk/>
          <pc:sldMk cId="2085901203" sldId="407"/>
        </pc:sldMkLst>
      </pc:sldChg>
      <pc:sldChg chg="del">
        <pc:chgData name="" userId="aa850db3df34167c" providerId="LiveId" clId="{50C570E7-C852-4FE0-97C2-E9931F1BD857}" dt="2024-07-01T10:25:43.937" v="41" actId="2696"/>
        <pc:sldMkLst>
          <pc:docMk/>
          <pc:sldMk cId="906207649" sldId="408"/>
        </pc:sldMkLst>
      </pc:sldChg>
      <pc:sldChg chg="del">
        <pc:chgData name="" userId="aa850db3df34167c" providerId="LiveId" clId="{50C570E7-C852-4FE0-97C2-E9931F1BD857}" dt="2024-07-01T10:25:44.681" v="43" actId="2696"/>
        <pc:sldMkLst>
          <pc:docMk/>
          <pc:sldMk cId="3119774434" sldId="409"/>
        </pc:sldMkLst>
      </pc:sldChg>
      <pc:sldChg chg="del">
        <pc:chgData name="" userId="aa850db3df34167c" providerId="LiveId" clId="{50C570E7-C852-4FE0-97C2-E9931F1BD857}" dt="2024-07-01T10:25:45.561" v="45" actId="2696"/>
        <pc:sldMkLst>
          <pc:docMk/>
          <pc:sldMk cId="395737183" sldId="410"/>
        </pc:sldMkLst>
      </pc:sldChg>
      <pc:sldChg chg="add">
        <pc:chgData name="" userId="aa850db3df34167c" providerId="LiveId" clId="{50C570E7-C852-4FE0-97C2-E9931F1BD857}" dt="2024-07-01T13:54:38.643" v="325"/>
        <pc:sldMkLst>
          <pc:docMk/>
          <pc:sldMk cId="908206958" sldId="411"/>
        </pc:sldMkLst>
      </pc:sldChg>
      <pc:sldChg chg="del">
        <pc:chgData name="" userId="aa850db3df34167c" providerId="LiveId" clId="{50C570E7-C852-4FE0-97C2-E9931F1BD857}" dt="2024-07-01T10:29:16.487" v="99" actId="2696"/>
        <pc:sldMkLst>
          <pc:docMk/>
          <pc:sldMk cId="2532963573" sldId="411"/>
        </pc:sldMkLst>
      </pc:sldChg>
      <pc:sldChg chg="del">
        <pc:chgData name="" userId="aa850db3df34167c" providerId="LiveId" clId="{50C570E7-C852-4FE0-97C2-E9931F1BD857}" dt="2024-07-01T10:29:16.797" v="100" actId="2696"/>
        <pc:sldMkLst>
          <pc:docMk/>
          <pc:sldMk cId="686938795" sldId="412"/>
        </pc:sldMkLst>
      </pc:sldChg>
      <pc:sldChg chg="add">
        <pc:chgData name="" userId="aa850db3df34167c" providerId="LiveId" clId="{50C570E7-C852-4FE0-97C2-E9931F1BD857}" dt="2024-07-01T13:54:38.643" v="325"/>
        <pc:sldMkLst>
          <pc:docMk/>
          <pc:sldMk cId="3275058758" sldId="412"/>
        </pc:sldMkLst>
      </pc:sldChg>
      <pc:sldChg chg="add">
        <pc:chgData name="" userId="aa850db3df34167c" providerId="LiveId" clId="{50C570E7-C852-4FE0-97C2-E9931F1BD857}" dt="2024-07-01T13:54:38.643" v="325"/>
        <pc:sldMkLst>
          <pc:docMk/>
          <pc:sldMk cId="271617827" sldId="413"/>
        </pc:sldMkLst>
      </pc:sldChg>
      <pc:sldChg chg="add">
        <pc:chgData name="" userId="aa850db3df34167c" providerId="LiveId" clId="{50C570E7-C852-4FE0-97C2-E9931F1BD857}" dt="2024-07-01T13:54:38.643" v="325"/>
        <pc:sldMkLst>
          <pc:docMk/>
          <pc:sldMk cId="3571601786" sldId="414"/>
        </pc:sldMkLst>
      </pc:sldChg>
      <pc:sldChg chg="del">
        <pc:chgData name="" userId="aa850db3df34167c" providerId="LiveId" clId="{50C570E7-C852-4FE0-97C2-E9931F1BD857}" dt="2024-07-01T10:26:14.059" v="79" actId="2696"/>
        <pc:sldMkLst>
          <pc:docMk/>
          <pc:sldMk cId="3884510303" sldId="414"/>
        </pc:sldMkLst>
      </pc:sldChg>
      <pc:sldChg chg="del">
        <pc:chgData name="" userId="aa850db3df34167c" providerId="LiveId" clId="{50C570E7-C852-4FE0-97C2-E9931F1BD857}" dt="2024-07-01T10:26:13.374" v="78" actId="2696"/>
        <pc:sldMkLst>
          <pc:docMk/>
          <pc:sldMk cId="1528525176" sldId="415"/>
        </pc:sldMkLst>
      </pc:sldChg>
      <pc:sldChg chg="add">
        <pc:chgData name="" userId="aa850db3df34167c" providerId="LiveId" clId="{50C570E7-C852-4FE0-97C2-E9931F1BD857}" dt="2024-07-01T13:54:38.643" v="325"/>
        <pc:sldMkLst>
          <pc:docMk/>
          <pc:sldMk cId="3403680187" sldId="415"/>
        </pc:sldMkLst>
      </pc:sldChg>
      <pc:sldChg chg="add del">
        <pc:chgData name="" userId="aa850db3df34167c" providerId="LiveId" clId="{50C570E7-C852-4FE0-97C2-E9931F1BD857}" dt="2024-07-01T13:49:35.004" v="314" actId="2696"/>
        <pc:sldMkLst>
          <pc:docMk/>
          <pc:sldMk cId="3403680187" sldId="415"/>
        </pc:sldMkLst>
      </pc:sldChg>
      <pc:sldChg chg="add">
        <pc:chgData name="" userId="aa850db3df34167c" providerId="LiveId" clId="{50C570E7-C852-4FE0-97C2-E9931F1BD857}" dt="2024-07-01T13:54:38.643" v="325"/>
        <pc:sldMkLst>
          <pc:docMk/>
          <pc:sldMk cId="963929887" sldId="416"/>
        </pc:sldMkLst>
      </pc:sldChg>
      <pc:sldChg chg="add del">
        <pc:chgData name="" userId="aa850db3df34167c" providerId="LiveId" clId="{50C570E7-C852-4FE0-97C2-E9931F1BD857}" dt="2024-07-01T13:39:35.938" v="178" actId="2696"/>
        <pc:sldMkLst>
          <pc:docMk/>
          <pc:sldMk cId="3248101212" sldId="416"/>
        </pc:sldMkLst>
      </pc:sldChg>
      <pc:sldChg chg="del">
        <pc:chgData name="" userId="aa850db3df34167c" providerId="LiveId" clId="{50C570E7-C852-4FE0-97C2-E9931F1BD857}" dt="2024-07-01T10:25:55.071" v="47" actId="2696"/>
        <pc:sldMkLst>
          <pc:docMk/>
          <pc:sldMk cId="1781470690" sldId="418"/>
        </pc:sldMkLst>
      </pc:sldChg>
      <pc:sldChg chg="del">
        <pc:chgData name="" userId="aa850db3df34167c" providerId="LiveId" clId="{50C570E7-C852-4FE0-97C2-E9931F1BD857}" dt="2024-07-01T13:39:38.274" v="181" actId="2696"/>
        <pc:sldMkLst>
          <pc:docMk/>
          <pc:sldMk cId="967556109" sldId="426"/>
        </pc:sldMkLst>
      </pc:sldChg>
      <pc:sldChg chg="del">
        <pc:chgData name="" userId="aa850db3df34167c" providerId="LiveId" clId="{50C570E7-C852-4FE0-97C2-E9931F1BD857}" dt="2024-07-01T13:40:43.380" v="182" actId="2696"/>
        <pc:sldMkLst>
          <pc:docMk/>
          <pc:sldMk cId="2164896162" sldId="427"/>
        </pc:sldMkLst>
      </pc:sldChg>
      <pc:sldChg chg="delSp modSp">
        <pc:chgData name="" userId="aa850db3df34167c" providerId="LiveId" clId="{50C570E7-C852-4FE0-97C2-E9931F1BD857}" dt="2024-07-01T13:46:38.196" v="308" actId="1038"/>
        <pc:sldMkLst>
          <pc:docMk/>
          <pc:sldMk cId="3021114423" sldId="431"/>
        </pc:sldMkLst>
        <pc:grpChg chg="del">
          <ac:chgData name="" userId="aa850db3df34167c" providerId="LiveId" clId="{50C570E7-C852-4FE0-97C2-E9931F1BD857}" dt="2024-07-01T13:46:22.920" v="185" actId="478"/>
          <ac:grpSpMkLst>
            <pc:docMk/>
            <pc:sldMk cId="3021114423" sldId="431"/>
            <ac:grpSpMk id="16" creationId="{897BAB92-E6DC-F0F9-5CF0-60D03180FA23}"/>
          </ac:grpSpMkLst>
        </pc:grpChg>
        <pc:grpChg chg="mod">
          <ac:chgData name="" userId="aa850db3df34167c" providerId="LiveId" clId="{50C570E7-C852-4FE0-97C2-E9931F1BD857}" dt="2024-07-01T13:46:38.196" v="308" actId="1038"/>
          <ac:grpSpMkLst>
            <pc:docMk/>
            <pc:sldMk cId="3021114423" sldId="431"/>
            <ac:grpSpMk id="19" creationId="{380D0C5C-84AC-E734-4150-92FB997409A9}"/>
          </ac:grpSpMkLst>
        </pc:grpChg>
        <pc:grpChg chg="mod">
          <ac:chgData name="" userId="aa850db3df34167c" providerId="LiveId" clId="{50C570E7-C852-4FE0-97C2-E9931F1BD857}" dt="2024-07-01T13:46:38.196" v="308" actId="1038"/>
          <ac:grpSpMkLst>
            <pc:docMk/>
            <pc:sldMk cId="3021114423" sldId="431"/>
            <ac:grpSpMk id="22" creationId="{EF09DEA8-6308-4489-6ABE-A35910931107}"/>
          </ac:grpSpMkLst>
        </pc:grpChg>
        <pc:picChg chg="mod">
          <ac:chgData name="" userId="aa850db3df34167c" providerId="LiveId" clId="{50C570E7-C852-4FE0-97C2-E9931F1BD857}" dt="2024-07-01T13:46:38.196" v="308" actId="1038"/>
          <ac:picMkLst>
            <pc:docMk/>
            <pc:sldMk cId="3021114423" sldId="431"/>
            <ac:picMk id="31" creationId="{87A2C259-BEB8-E29F-95D3-0D7C173E8046}"/>
          </ac:picMkLst>
        </pc:picChg>
        <pc:picChg chg="mod">
          <ac:chgData name="" userId="aa850db3df34167c" providerId="LiveId" clId="{50C570E7-C852-4FE0-97C2-E9931F1BD857}" dt="2024-07-01T13:46:38.196" v="308" actId="1038"/>
          <ac:picMkLst>
            <pc:docMk/>
            <pc:sldMk cId="3021114423" sldId="431"/>
            <ac:picMk id="32" creationId="{2B8EBA76-2CC8-4AB2-D493-7870B4D64A7D}"/>
          </ac:picMkLst>
        </pc:picChg>
        <pc:picChg chg="del">
          <ac:chgData name="" userId="aa850db3df34167c" providerId="LiveId" clId="{50C570E7-C852-4FE0-97C2-E9931F1BD857}" dt="2024-07-01T13:46:22.920" v="185" actId="478"/>
          <ac:picMkLst>
            <pc:docMk/>
            <pc:sldMk cId="3021114423" sldId="431"/>
            <ac:picMk id="33" creationId="{B3C14F13-D8C4-4C9E-7B65-4406343C5B83}"/>
          </ac:picMkLst>
        </pc:picChg>
      </pc:sldChg>
      <pc:sldChg chg="del">
        <pc:chgData name="" userId="aa850db3df34167c" providerId="LiveId" clId="{50C570E7-C852-4FE0-97C2-E9931F1BD857}" dt="2024-07-01T13:47:46.274" v="309" actId="2696"/>
        <pc:sldMkLst>
          <pc:docMk/>
          <pc:sldMk cId="3525161422" sldId="432"/>
        </pc:sldMkLst>
      </pc:sldChg>
      <pc:sldChg chg="del">
        <pc:chgData name="" userId="aa850db3df34167c" providerId="LiveId" clId="{50C570E7-C852-4FE0-97C2-E9931F1BD857}" dt="2024-07-01T13:49:19.048" v="312" actId="2696"/>
        <pc:sldMkLst>
          <pc:docMk/>
          <pc:sldMk cId="3384128970" sldId="433"/>
        </pc:sldMkLst>
      </pc:sldChg>
      <pc:sldChg chg="del">
        <pc:chgData name="" userId="aa850db3df34167c" providerId="LiveId" clId="{50C570E7-C852-4FE0-97C2-E9931F1BD857}" dt="2024-07-01T13:49:30.161" v="313" actId="2696"/>
        <pc:sldMkLst>
          <pc:docMk/>
          <pc:sldMk cId="3837464095" sldId="434"/>
        </pc:sldMkLst>
      </pc:sldChg>
      <pc:sldChg chg="del">
        <pc:chgData name="" userId="aa850db3df34167c" providerId="LiveId" clId="{50C570E7-C852-4FE0-97C2-E9931F1BD857}" dt="2024-07-01T13:48:17.289" v="311" actId="2696"/>
        <pc:sldMkLst>
          <pc:docMk/>
          <pc:sldMk cId="1279617324" sldId="438"/>
        </pc:sldMkLst>
      </pc:sldChg>
      <pc:sldChg chg="del">
        <pc:chgData name="" userId="aa850db3df34167c" providerId="LiveId" clId="{50C570E7-C852-4FE0-97C2-E9931F1BD857}" dt="2024-07-01T13:48:07.358" v="310" actId="2696"/>
        <pc:sldMkLst>
          <pc:docMk/>
          <pc:sldMk cId="3598055688" sldId="439"/>
        </pc:sldMkLst>
      </pc:sldChg>
      <pc:sldChg chg="del">
        <pc:chgData name="" userId="aa850db3df34167c" providerId="LiveId" clId="{50C570E7-C852-4FE0-97C2-E9931F1BD857}" dt="2024-07-01T13:49:38.254" v="315" actId="2696"/>
        <pc:sldMkLst>
          <pc:docMk/>
          <pc:sldMk cId="2178769596" sldId="442"/>
        </pc:sldMkLst>
      </pc:sldChg>
      <pc:sldChg chg="del">
        <pc:chgData name="" userId="aa850db3df34167c" providerId="LiveId" clId="{50C570E7-C852-4FE0-97C2-E9931F1BD857}" dt="2024-07-01T13:51:20.422" v="321" actId="2696"/>
        <pc:sldMkLst>
          <pc:docMk/>
          <pc:sldMk cId="3910676838" sldId="444"/>
        </pc:sldMkLst>
      </pc:sldChg>
      <pc:sldChg chg="add">
        <pc:chgData name="" userId="aa850db3df34167c" providerId="LiveId" clId="{50C570E7-C852-4FE0-97C2-E9931F1BD857}" dt="2024-07-01T10:42:26.667" v="103"/>
        <pc:sldMkLst>
          <pc:docMk/>
          <pc:sldMk cId="0" sldId="446"/>
        </pc:sldMkLst>
      </pc:sldChg>
      <pc:sldChg chg="add">
        <pc:chgData name="" userId="aa850db3df34167c" providerId="LiveId" clId="{50C570E7-C852-4FE0-97C2-E9931F1BD857}" dt="2024-07-01T10:42:26.667" v="103"/>
        <pc:sldMkLst>
          <pc:docMk/>
          <pc:sldMk cId="0" sldId="447"/>
        </pc:sldMkLst>
      </pc:sldChg>
      <pc:sldChg chg="add del">
        <pc:chgData name="" userId="aa850db3df34167c" providerId="LiveId" clId="{50C570E7-C852-4FE0-97C2-E9931F1BD857}" dt="2024-07-01T13:50:57.204" v="317" actId="2696"/>
        <pc:sldMkLst>
          <pc:docMk/>
          <pc:sldMk cId="0" sldId="450"/>
        </pc:sldMkLst>
      </pc:sldChg>
      <pc:sldChg chg="del">
        <pc:chgData name="" userId="aa850db3df34167c" providerId="LiveId" clId="{50C570E7-C852-4FE0-97C2-E9931F1BD857}" dt="2024-07-01T10:29:06.619" v="80" actId="2696"/>
        <pc:sldMkLst>
          <pc:docMk/>
          <pc:sldMk cId="2187717966" sldId="450"/>
        </pc:sldMkLst>
      </pc:sldChg>
      <pc:sldChg chg="add del">
        <pc:chgData name="" userId="aa850db3df34167c" providerId="LiveId" clId="{50C570E7-C852-4FE0-97C2-E9931F1BD857}" dt="2024-07-01T13:50:57.949" v="318" actId="2696"/>
        <pc:sldMkLst>
          <pc:docMk/>
          <pc:sldMk cId="0" sldId="451"/>
        </pc:sldMkLst>
      </pc:sldChg>
      <pc:sldChg chg="del">
        <pc:chgData name="" userId="aa850db3df34167c" providerId="LiveId" clId="{50C570E7-C852-4FE0-97C2-E9931F1BD857}" dt="2024-07-01T10:29:07.738" v="82" actId="2696"/>
        <pc:sldMkLst>
          <pc:docMk/>
          <pc:sldMk cId="2062784534" sldId="451"/>
        </pc:sldMkLst>
      </pc:sldChg>
      <pc:sldChg chg="add del">
        <pc:chgData name="" userId="aa850db3df34167c" providerId="LiveId" clId="{50C570E7-C852-4FE0-97C2-E9931F1BD857}" dt="2024-07-01T13:51:01.079" v="320" actId="2696"/>
        <pc:sldMkLst>
          <pc:docMk/>
          <pc:sldMk cId="0" sldId="452"/>
        </pc:sldMkLst>
      </pc:sldChg>
      <pc:sldChg chg="del">
        <pc:chgData name="" userId="aa850db3df34167c" providerId="LiveId" clId="{50C570E7-C852-4FE0-97C2-E9931F1BD857}" dt="2024-07-01T10:29:08.329" v="83" actId="2696"/>
        <pc:sldMkLst>
          <pc:docMk/>
          <pc:sldMk cId="1331493496" sldId="452"/>
        </pc:sldMkLst>
      </pc:sldChg>
      <pc:sldChg chg="del">
        <pc:chgData name="" userId="aa850db3df34167c" providerId="LiveId" clId="{50C570E7-C852-4FE0-97C2-E9931F1BD857}" dt="2024-07-01T10:29:08.765" v="84" actId="2696"/>
        <pc:sldMkLst>
          <pc:docMk/>
          <pc:sldMk cId="1947566743" sldId="453"/>
        </pc:sldMkLst>
      </pc:sldChg>
      <pc:sldChg chg="modSp add del">
        <pc:chgData name="" userId="aa850db3df34167c" providerId="LiveId" clId="{50C570E7-C852-4FE0-97C2-E9931F1BD857}" dt="2024-07-01T14:12:09.649" v="446" actId="2696"/>
        <pc:sldMkLst>
          <pc:docMk/>
          <pc:sldMk cId="0" sldId="454"/>
        </pc:sldMkLst>
        <pc:spChg chg="mod">
          <ac:chgData name="" userId="aa850db3df34167c" providerId="LiveId" clId="{50C570E7-C852-4FE0-97C2-E9931F1BD857}" dt="2024-07-01T14:09:10.406" v="428"/>
          <ac:spMkLst>
            <pc:docMk/>
            <pc:sldMk cId="0" sldId="454"/>
            <ac:spMk id="7" creationId="{0E464DDA-C8CE-421F-8E73-E90716C54ACA}"/>
          </ac:spMkLst>
        </pc:spChg>
      </pc:sldChg>
      <pc:sldChg chg="del">
        <pc:chgData name="" userId="aa850db3df34167c" providerId="LiveId" clId="{50C570E7-C852-4FE0-97C2-E9931F1BD857}" dt="2024-07-01T10:29:09.414" v="85" actId="2696"/>
        <pc:sldMkLst>
          <pc:docMk/>
          <pc:sldMk cId="270404905" sldId="454"/>
        </pc:sldMkLst>
      </pc:sldChg>
      <pc:sldChg chg="del">
        <pc:chgData name="" userId="aa850db3df34167c" providerId="LiveId" clId="{50C570E7-C852-4FE0-97C2-E9931F1BD857}" dt="2024-07-01T10:29:10.588" v="86" actId="2696"/>
        <pc:sldMkLst>
          <pc:docMk/>
          <pc:sldMk cId="1998306431" sldId="455"/>
        </pc:sldMkLst>
      </pc:sldChg>
      <pc:sldChg chg="del">
        <pc:chgData name="" userId="aa850db3df34167c" providerId="LiveId" clId="{50C570E7-C852-4FE0-97C2-E9931F1BD857}" dt="2024-07-01T10:29:11.528" v="87" actId="2696"/>
        <pc:sldMkLst>
          <pc:docMk/>
          <pc:sldMk cId="217565938" sldId="456"/>
        </pc:sldMkLst>
      </pc:sldChg>
      <pc:sldChg chg="add del">
        <pc:chgData name="" userId="aa850db3df34167c" providerId="LiveId" clId="{50C570E7-C852-4FE0-97C2-E9931F1BD857}" dt="2024-07-01T10:56:48.034" v="167" actId="2696"/>
        <pc:sldMkLst>
          <pc:docMk/>
          <pc:sldMk cId="1849118108" sldId="456"/>
        </pc:sldMkLst>
      </pc:sldChg>
      <pc:sldChg chg="add del">
        <pc:chgData name="" userId="aa850db3df34167c" providerId="LiveId" clId="{50C570E7-C852-4FE0-97C2-E9931F1BD857}" dt="2024-07-01T10:56:48.029" v="166" actId="2696"/>
        <pc:sldMkLst>
          <pc:docMk/>
          <pc:sldMk cId="1384130496" sldId="457"/>
        </pc:sldMkLst>
      </pc:sldChg>
      <pc:sldChg chg="del">
        <pc:chgData name="" userId="aa850db3df34167c" providerId="LiveId" clId="{50C570E7-C852-4FE0-97C2-E9931F1BD857}" dt="2024-07-01T10:29:11.969" v="88" actId="2696"/>
        <pc:sldMkLst>
          <pc:docMk/>
          <pc:sldMk cId="4255884881" sldId="457"/>
        </pc:sldMkLst>
      </pc:sldChg>
      <pc:sldChg chg="add del">
        <pc:chgData name="" userId="aa850db3df34167c" providerId="LiveId" clId="{50C570E7-C852-4FE0-97C2-E9931F1BD857}" dt="2024-07-01T10:56:48.020" v="165" actId="2696"/>
        <pc:sldMkLst>
          <pc:docMk/>
          <pc:sldMk cId="1624791114" sldId="458"/>
        </pc:sldMkLst>
      </pc:sldChg>
      <pc:sldChg chg="del">
        <pc:chgData name="" userId="aa850db3df34167c" providerId="LiveId" clId="{50C570E7-C852-4FE0-97C2-E9931F1BD857}" dt="2024-07-01T10:29:12.449" v="89" actId="2696"/>
        <pc:sldMkLst>
          <pc:docMk/>
          <pc:sldMk cId="1856668530" sldId="458"/>
        </pc:sldMkLst>
      </pc:sldChg>
      <pc:sldChg chg="del">
        <pc:chgData name="" userId="aa850db3df34167c" providerId="LiveId" clId="{50C570E7-C852-4FE0-97C2-E9931F1BD857}" dt="2024-07-01T10:29:13.587" v="91" actId="2696"/>
        <pc:sldMkLst>
          <pc:docMk/>
          <pc:sldMk cId="1947430947" sldId="459"/>
        </pc:sldMkLst>
      </pc:sldChg>
      <pc:sldChg chg="add del">
        <pc:chgData name="" userId="aa850db3df34167c" providerId="LiveId" clId="{50C570E7-C852-4FE0-97C2-E9931F1BD857}" dt="2024-07-01T10:56:48.016" v="164" actId="2696"/>
        <pc:sldMkLst>
          <pc:docMk/>
          <pc:sldMk cId="4119116141" sldId="459"/>
        </pc:sldMkLst>
      </pc:sldChg>
      <pc:sldChg chg="add del">
        <pc:chgData name="" userId="aa850db3df34167c" providerId="LiveId" clId="{50C570E7-C852-4FE0-97C2-E9931F1BD857}" dt="2024-07-01T10:56:48.012" v="163" actId="2696"/>
        <pc:sldMkLst>
          <pc:docMk/>
          <pc:sldMk cId="2671596715" sldId="460"/>
        </pc:sldMkLst>
      </pc:sldChg>
      <pc:sldChg chg="del">
        <pc:chgData name="" userId="aa850db3df34167c" providerId="LiveId" clId="{50C570E7-C852-4FE0-97C2-E9931F1BD857}" dt="2024-07-01T10:29:14.376" v="93" actId="2696"/>
        <pc:sldMkLst>
          <pc:docMk/>
          <pc:sldMk cId="3161734647" sldId="460"/>
        </pc:sldMkLst>
      </pc:sldChg>
      <pc:sldChg chg="del">
        <pc:chgData name="" userId="aa850db3df34167c" providerId="LiveId" clId="{50C570E7-C852-4FE0-97C2-E9931F1BD857}" dt="2024-07-01T10:29:14.676" v="94" actId="2696"/>
        <pc:sldMkLst>
          <pc:docMk/>
          <pc:sldMk cId="3704972" sldId="461"/>
        </pc:sldMkLst>
      </pc:sldChg>
      <pc:sldChg chg="add del">
        <pc:chgData name="" userId="aa850db3df34167c" providerId="LiveId" clId="{50C570E7-C852-4FE0-97C2-E9931F1BD857}" dt="2024-07-01T10:56:48.003" v="162" actId="2696"/>
        <pc:sldMkLst>
          <pc:docMk/>
          <pc:sldMk cId="3608488084" sldId="461"/>
        </pc:sldMkLst>
      </pc:sldChg>
      <pc:sldChg chg="del">
        <pc:chgData name="" userId="aa850db3df34167c" providerId="LiveId" clId="{50C570E7-C852-4FE0-97C2-E9931F1BD857}" dt="2024-07-01T10:29:15.034" v="95" actId="2696"/>
        <pc:sldMkLst>
          <pc:docMk/>
          <pc:sldMk cId="513930680" sldId="462"/>
        </pc:sldMkLst>
      </pc:sldChg>
      <pc:sldChg chg="add del">
        <pc:chgData name="" userId="aa850db3df34167c" providerId="LiveId" clId="{50C570E7-C852-4FE0-97C2-E9931F1BD857}" dt="2024-07-01T10:56:47.999" v="161" actId="2696"/>
        <pc:sldMkLst>
          <pc:docMk/>
          <pc:sldMk cId="1729430138" sldId="462"/>
        </pc:sldMkLst>
      </pc:sldChg>
      <pc:sldChg chg="del">
        <pc:chgData name="" userId="aa850db3df34167c" providerId="LiveId" clId="{50C570E7-C852-4FE0-97C2-E9931F1BD857}" dt="2024-07-01T10:29:15.430" v="96" actId="2696"/>
        <pc:sldMkLst>
          <pc:docMk/>
          <pc:sldMk cId="1723654279" sldId="463"/>
        </pc:sldMkLst>
      </pc:sldChg>
      <pc:sldChg chg="add del">
        <pc:chgData name="" userId="aa850db3df34167c" providerId="LiveId" clId="{50C570E7-C852-4FE0-97C2-E9931F1BD857}" dt="2024-07-01T10:56:47.996" v="160" actId="2696"/>
        <pc:sldMkLst>
          <pc:docMk/>
          <pc:sldMk cId="3271823320" sldId="463"/>
        </pc:sldMkLst>
      </pc:sldChg>
      <pc:sldChg chg="add del">
        <pc:chgData name="" userId="aa850db3df34167c" providerId="LiveId" clId="{50C570E7-C852-4FE0-97C2-E9931F1BD857}" dt="2024-07-01T10:56:47.987" v="159" actId="2696"/>
        <pc:sldMkLst>
          <pc:docMk/>
          <pc:sldMk cId="1071403486" sldId="464"/>
        </pc:sldMkLst>
      </pc:sldChg>
      <pc:sldChg chg="del">
        <pc:chgData name="" userId="aa850db3df34167c" providerId="LiveId" clId="{50C570E7-C852-4FE0-97C2-E9931F1BD857}" dt="2024-07-01T10:29:15.802" v="97" actId="2696"/>
        <pc:sldMkLst>
          <pc:docMk/>
          <pc:sldMk cId="2709831142" sldId="464"/>
        </pc:sldMkLst>
      </pc:sldChg>
      <pc:sldChg chg="del">
        <pc:chgData name="" userId="aa850db3df34167c" providerId="LiveId" clId="{50C570E7-C852-4FE0-97C2-E9931F1BD857}" dt="2024-07-01T10:29:16.133" v="98" actId="2696"/>
        <pc:sldMkLst>
          <pc:docMk/>
          <pc:sldMk cId="1014050805" sldId="465"/>
        </pc:sldMkLst>
      </pc:sldChg>
      <pc:sldChg chg="add del">
        <pc:chgData name="" userId="aa850db3df34167c" providerId="LiveId" clId="{50C570E7-C852-4FE0-97C2-E9931F1BD857}" dt="2024-07-01T10:56:47.984" v="158" actId="2696"/>
        <pc:sldMkLst>
          <pc:docMk/>
          <pc:sldMk cId="2203133390" sldId="465"/>
        </pc:sldMkLst>
      </pc:sldChg>
      <pc:sldChg chg="del">
        <pc:chgData name="" userId="aa850db3df34167c" providerId="LiveId" clId="{50C570E7-C852-4FE0-97C2-E9931F1BD857}" dt="2024-07-01T10:29:17.147" v="101" actId="2696"/>
        <pc:sldMkLst>
          <pc:docMk/>
          <pc:sldMk cId="1587295419" sldId="466"/>
        </pc:sldMkLst>
      </pc:sldChg>
      <pc:sldChg chg="add del">
        <pc:chgData name="" userId="aa850db3df34167c" providerId="LiveId" clId="{50C570E7-C852-4FE0-97C2-E9931F1BD857}" dt="2024-07-01T10:56:47.980" v="157" actId="2696"/>
        <pc:sldMkLst>
          <pc:docMk/>
          <pc:sldMk cId="2011633209" sldId="466"/>
        </pc:sldMkLst>
      </pc:sldChg>
      <pc:sldChg chg="del">
        <pc:chgData name="" userId="aa850db3df34167c" providerId="LiveId" clId="{50C570E7-C852-4FE0-97C2-E9931F1BD857}" dt="2024-07-01T10:29:17.572" v="102" actId="2696"/>
        <pc:sldMkLst>
          <pc:docMk/>
          <pc:sldMk cId="1289175479" sldId="467"/>
        </pc:sldMkLst>
      </pc:sldChg>
      <pc:sldChg chg="add del">
        <pc:chgData name="" userId="aa850db3df34167c" providerId="LiveId" clId="{50C570E7-C852-4FE0-97C2-E9931F1BD857}" dt="2024-07-01T10:56:47.967" v="156" actId="2696"/>
        <pc:sldMkLst>
          <pc:docMk/>
          <pc:sldMk cId="2532362486" sldId="467"/>
        </pc:sldMkLst>
      </pc:sldChg>
      <pc:sldChg chg="add del">
        <pc:chgData name="" userId="aa850db3df34167c" providerId="LiveId" clId="{50C570E7-C852-4FE0-97C2-E9931F1BD857}" dt="2024-07-01T10:56:47.964" v="155" actId="2696"/>
        <pc:sldMkLst>
          <pc:docMk/>
          <pc:sldMk cId="1359476746" sldId="468"/>
        </pc:sldMkLst>
      </pc:sldChg>
      <pc:sldChg chg="add del">
        <pc:chgData name="" userId="aa850db3df34167c" providerId="LiveId" clId="{50C570E7-C852-4FE0-97C2-E9931F1BD857}" dt="2024-07-01T10:56:47.961" v="154" actId="2696"/>
        <pc:sldMkLst>
          <pc:docMk/>
          <pc:sldMk cId="3065847541" sldId="469"/>
        </pc:sldMkLst>
      </pc:sldChg>
      <pc:sldChg chg="add del">
        <pc:chgData name="" userId="aa850db3df34167c" providerId="LiveId" clId="{50C570E7-C852-4FE0-97C2-E9931F1BD857}" dt="2024-07-01T10:56:47.951" v="153" actId="2696"/>
        <pc:sldMkLst>
          <pc:docMk/>
          <pc:sldMk cId="3254944347" sldId="470"/>
        </pc:sldMkLst>
      </pc:sldChg>
      <pc:sldChg chg="add del">
        <pc:chgData name="" userId="aa850db3df34167c" providerId="LiveId" clId="{50C570E7-C852-4FE0-97C2-E9931F1BD857}" dt="2024-07-01T10:56:47.948" v="152" actId="2696"/>
        <pc:sldMkLst>
          <pc:docMk/>
          <pc:sldMk cId="3860347181" sldId="471"/>
        </pc:sldMkLst>
      </pc:sldChg>
      <pc:sldChg chg="add del">
        <pc:chgData name="" userId="aa850db3df34167c" providerId="LiveId" clId="{50C570E7-C852-4FE0-97C2-E9931F1BD857}" dt="2024-07-01T10:56:47.945" v="151" actId="2696"/>
        <pc:sldMkLst>
          <pc:docMk/>
          <pc:sldMk cId="4189623197" sldId="472"/>
        </pc:sldMkLst>
      </pc:sldChg>
      <pc:sldChg chg="add del">
        <pc:chgData name="" userId="aa850db3df34167c" providerId="LiveId" clId="{50C570E7-C852-4FE0-97C2-E9931F1BD857}" dt="2024-07-01T13:52:16.270" v="322" actId="2696"/>
        <pc:sldMkLst>
          <pc:docMk/>
          <pc:sldMk cId="3055081458" sldId="473"/>
        </pc:sldMkLst>
      </pc:sldChg>
      <pc:sldChg chg="add del">
        <pc:chgData name="" userId="aa850db3df34167c" providerId="LiveId" clId="{50C570E7-C852-4FE0-97C2-E9931F1BD857}" dt="2024-07-01T10:56:47.934" v="149" actId="2696"/>
        <pc:sldMkLst>
          <pc:docMk/>
          <pc:sldMk cId="2730308769" sldId="474"/>
        </pc:sldMkLst>
      </pc:sldChg>
      <pc:sldChg chg="add del">
        <pc:chgData name="" userId="aa850db3df34167c" providerId="LiveId" clId="{50C570E7-C852-4FE0-97C2-E9931F1BD857}" dt="2024-07-01T10:56:47.915" v="146" actId="2696"/>
        <pc:sldMkLst>
          <pc:docMk/>
          <pc:sldMk cId="977523193" sldId="475"/>
        </pc:sldMkLst>
      </pc:sldChg>
      <pc:sldChg chg="add del">
        <pc:chgData name="" userId="aa850db3df34167c" providerId="LiveId" clId="{50C570E7-C852-4FE0-97C2-E9931F1BD857}" dt="2024-07-01T10:56:47.912" v="145" actId="2696"/>
        <pc:sldMkLst>
          <pc:docMk/>
          <pc:sldMk cId="2057823029" sldId="476"/>
        </pc:sldMkLst>
      </pc:sldChg>
      <pc:sldChg chg="del">
        <pc:chgData name="" userId="aa850db3df34167c" providerId="LiveId" clId="{50C570E7-C852-4FE0-97C2-E9931F1BD857}" dt="2024-07-01T10:25:56.251" v="48" actId="2696"/>
        <pc:sldMkLst>
          <pc:docMk/>
          <pc:sldMk cId="413471730" sldId="477"/>
        </pc:sldMkLst>
      </pc:sldChg>
      <pc:sldChg chg="add del">
        <pc:chgData name="" userId="aa850db3df34167c" providerId="LiveId" clId="{50C570E7-C852-4FE0-97C2-E9931F1BD857}" dt="2024-07-01T10:56:47.903" v="144" actId="2696"/>
        <pc:sldMkLst>
          <pc:docMk/>
          <pc:sldMk cId="2447715964" sldId="477"/>
        </pc:sldMkLst>
      </pc:sldChg>
      <pc:sldChg chg="del">
        <pc:chgData name="" userId="aa850db3df34167c" providerId="LiveId" clId="{50C570E7-C852-4FE0-97C2-E9931F1BD857}" dt="2024-07-01T10:25:56.926" v="50" actId="2696"/>
        <pc:sldMkLst>
          <pc:docMk/>
          <pc:sldMk cId="44801183" sldId="478"/>
        </pc:sldMkLst>
      </pc:sldChg>
      <pc:sldChg chg="add del">
        <pc:chgData name="" userId="aa850db3df34167c" providerId="LiveId" clId="{50C570E7-C852-4FE0-97C2-E9931F1BD857}" dt="2024-07-01T10:56:47.901" v="143" actId="2696"/>
        <pc:sldMkLst>
          <pc:docMk/>
          <pc:sldMk cId="146528238" sldId="478"/>
        </pc:sldMkLst>
      </pc:sldChg>
      <pc:sldChg chg="add del">
        <pc:chgData name="" userId="aa850db3df34167c" providerId="LiveId" clId="{50C570E7-C852-4FE0-97C2-E9931F1BD857}" dt="2024-07-01T10:56:47.898" v="142" actId="2696"/>
        <pc:sldMkLst>
          <pc:docMk/>
          <pc:sldMk cId="1002771641" sldId="479"/>
        </pc:sldMkLst>
      </pc:sldChg>
      <pc:sldChg chg="add del">
        <pc:chgData name="" userId="aa850db3df34167c" providerId="LiveId" clId="{50C570E7-C852-4FE0-97C2-E9931F1BD857}" dt="2024-07-01T10:56:47.886" v="141" actId="2696"/>
        <pc:sldMkLst>
          <pc:docMk/>
          <pc:sldMk cId="4147433668" sldId="480"/>
        </pc:sldMkLst>
      </pc:sldChg>
      <pc:sldChg chg="add del">
        <pc:chgData name="" userId="aa850db3df34167c" providerId="LiveId" clId="{50C570E7-C852-4FE0-97C2-E9931F1BD857}" dt="2024-07-01T10:56:47.884" v="140" actId="2696"/>
        <pc:sldMkLst>
          <pc:docMk/>
          <pc:sldMk cId="4014030523" sldId="481"/>
        </pc:sldMkLst>
      </pc:sldChg>
      <pc:sldChg chg="add del">
        <pc:chgData name="" userId="aa850db3df34167c" providerId="LiveId" clId="{50C570E7-C852-4FE0-97C2-E9931F1BD857}" dt="2024-07-01T10:56:47.883" v="139" actId="2696"/>
        <pc:sldMkLst>
          <pc:docMk/>
          <pc:sldMk cId="2939333885" sldId="482"/>
        </pc:sldMkLst>
      </pc:sldChg>
      <pc:sldChg chg="modSp add">
        <pc:chgData name="" userId="aa850db3df34167c" providerId="LiveId" clId="{50C570E7-C852-4FE0-97C2-E9931F1BD857}" dt="2024-07-01T12:24:57.418" v="177" actId="14100"/>
        <pc:sldMkLst>
          <pc:docMk/>
          <pc:sldMk cId="179459841" sldId="587"/>
        </pc:sldMkLst>
        <pc:spChg chg="mod">
          <ac:chgData name="" userId="aa850db3df34167c" providerId="LiveId" clId="{50C570E7-C852-4FE0-97C2-E9931F1BD857}" dt="2024-07-01T12:24:39.075" v="175" actId="14100"/>
          <ac:spMkLst>
            <pc:docMk/>
            <pc:sldMk cId="179459841" sldId="587"/>
            <ac:spMk id="2" creationId="{DB468EBC-5994-A4E6-7F3C-4C94D2AFE3BD}"/>
          </ac:spMkLst>
        </pc:spChg>
        <pc:spChg chg="mod">
          <ac:chgData name="" userId="aa850db3df34167c" providerId="LiveId" clId="{50C570E7-C852-4FE0-97C2-E9931F1BD857}" dt="2024-07-01T12:24:39.075" v="175" actId="14100"/>
          <ac:spMkLst>
            <pc:docMk/>
            <pc:sldMk cId="179459841" sldId="587"/>
            <ac:spMk id="4" creationId="{074BEE8F-5860-DBF7-4A5B-5EF60A395C1B}"/>
          </ac:spMkLst>
        </pc:spChg>
        <pc:spChg chg="mod">
          <ac:chgData name="" userId="aa850db3df34167c" providerId="LiveId" clId="{50C570E7-C852-4FE0-97C2-E9931F1BD857}" dt="2024-07-01T12:24:57.418" v="177" actId="14100"/>
          <ac:spMkLst>
            <pc:docMk/>
            <pc:sldMk cId="179459841" sldId="587"/>
            <ac:spMk id="7" creationId="{96DD1E20-70F6-7382-F8BB-7C5F113B3AFC}"/>
          </ac:spMkLst>
        </pc:spChg>
        <pc:spChg chg="mod">
          <ac:chgData name="" userId="aa850db3df34167c" providerId="LiveId" clId="{50C570E7-C852-4FE0-97C2-E9931F1BD857}" dt="2024-07-01T12:24:39.075" v="175" actId="14100"/>
          <ac:spMkLst>
            <pc:docMk/>
            <pc:sldMk cId="179459841" sldId="587"/>
            <ac:spMk id="9" creationId="{C51CA4AF-B553-E45C-0223-B618AD6B6E74}"/>
          </ac:spMkLst>
        </pc:spChg>
        <pc:spChg chg="mod">
          <ac:chgData name="" userId="aa850db3df34167c" providerId="LiveId" clId="{50C570E7-C852-4FE0-97C2-E9931F1BD857}" dt="2024-07-01T12:24:48.354" v="176" actId="14100"/>
          <ac:spMkLst>
            <pc:docMk/>
            <pc:sldMk cId="179459841" sldId="587"/>
            <ac:spMk id="10" creationId="{F770D702-65E5-79A6-13A1-1F33818A1464}"/>
          </ac:spMkLst>
        </pc:spChg>
        <pc:picChg chg="mod">
          <ac:chgData name="" userId="aa850db3df34167c" providerId="LiveId" clId="{50C570E7-C852-4FE0-97C2-E9931F1BD857}" dt="2024-07-01T12:24:39.075" v="175" actId="14100"/>
          <ac:picMkLst>
            <pc:docMk/>
            <pc:sldMk cId="179459841" sldId="587"/>
            <ac:picMk id="5" creationId="{1D65DDEA-1BF7-8AB3-4802-9E4411C62D64}"/>
          </ac:picMkLst>
        </pc:picChg>
        <pc:picChg chg="mod">
          <ac:chgData name="" userId="aa850db3df34167c" providerId="LiveId" clId="{50C570E7-C852-4FE0-97C2-E9931F1BD857}" dt="2024-07-01T12:24:39.075" v="175" actId="14100"/>
          <ac:picMkLst>
            <pc:docMk/>
            <pc:sldMk cId="179459841" sldId="587"/>
            <ac:picMk id="12" creationId="{70C80F33-738B-5965-54F1-FBAF4EBC0642}"/>
          </ac:picMkLst>
        </pc:picChg>
      </pc:sldChg>
      <pc:sldChg chg="add">
        <pc:chgData name="" userId="aa850db3df34167c" providerId="LiveId" clId="{50C570E7-C852-4FE0-97C2-E9931F1BD857}" dt="2024-07-01T12:24:23.791" v="173"/>
        <pc:sldMkLst>
          <pc:docMk/>
          <pc:sldMk cId="3959394920" sldId="588"/>
        </pc:sldMkLst>
      </pc:sldChg>
      <pc:sldChg chg="add">
        <pc:chgData name="" userId="aa850db3df34167c" providerId="LiveId" clId="{50C570E7-C852-4FE0-97C2-E9931F1BD857}" dt="2024-07-01T12:24:23.791" v="173"/>
        <pc:sldMkLst>
          <pc:docMk/>
          <pc:sldMk cId="946835552" sldId="589"/>
        </pc:sldMkLst>
      </pc:sldChg>
      <pc:sldChg chg="add">
        <pc:chgData name="" userId="aa850db3df34167c" providerId="LiveId" clId="{50C570E7-C852-4FE0-97C2-E9931F1BD857}" dt="2024-07-01T12:24:23.791" v="173"/>
        <pc:sldMkLst>
          <pc:docMk/>
          <pc:sldMk cId="3424801924" sldId="590"/>
        </pc:sldMkLst>
      </pc:sldChg>
      <pc:sldChg chg="add">
        <pc:chgData name="" userId="aa850db3df34167c" providerId="LiveId" clId="{50C570E7-C852-4FE0-97C2-E9931F1BD857}" dt="2024-07-01T12:24:23.791" v="173"/>
        <pc:sldMkLst>
          <pc:docMk/>
          <pc:sldMk cId="849167896" sldId="591"/>
        </pc:sldMkLst>
      </pc:sldChg>
      <pc:sldChg chg="add">
        <pc:chgData name="" userId="aa850db3df34167c" providerId="LiveId" clId="{50C570E7-C852-4FE0-97C2-E9931F1BD857}" dt="2024-07-01T13:54:38.643" v="325"/>
        <pc:sldMkLst>
          <pc:docMk/>
          <pc:sldMk cId="1513230936" sldId="604"/>
        </pc:sldMkLst>
      </pc:sldChg>
      <pc:sldChg chg="add">
        <pc:chgData name="" userId="aa850db3df34167c" providerId="LiveId" clId="{50C570E7-C852-4FE0-97C2-E9931F1BD857}" dt="2024-07-01T13:54:38.643" v="325"/>
        <pc:sldMkLst>
          <pc:docMk/>
          <pc:sldMk cId="2486974907" sldId="605"/>
        </pc:sldMkLst>
      </pc:sldChg>
      <pc:sldChg chg="add">
        <pc:chgData name="" userId="aa850db3df34167c" providerId="LiveId" clId="{50C570E7-C852-4FE0-97C2-E9931F1BD857}" dt="2024-07-01T13:54:38.643" v="325"/>
        <pc:sldMkLst>
          <pc:docMk/>
          <pc:sldMk cId="2691414818" sldId="606"/>
        </pc:sldMkLst>
      </pc:sldChg>
      <pc:sldChg chg="add">
        <pc:chgData name="" userId="aa850db3df34167c" providerId="LiveId" clId="{50C570E7-C852-4FE0-97C2-E9931F1BD857}" dt="2024-07-01T13:54:38.643" v="325"/>
        <pc:sldMkLst>
          <pc:docMk/>
          <pc:sldMk cId="1999259441" sldId="607"/>
        </pc:sldMkLst>
      </pc:sldChg>
      <pc:sldChg chg="add">
        <pc:chgData name="" userId="aa850db3df34167c" providerId="LiveId" clId="{50C570E7-C852-4FE0-97C2-E9931F1BD857}" dt="2024-07-01T13:54:38.643" v="325"/>
        <pc:sldMkLst>
          <pc:docMk/>
          <pc:sldMk cId="1350278558" sldId="608"/>
        </pc:sldMkLst>
      </pc:sldChg>
      <pc:sldChg chg="add">
        <pc:chgData name="" userId="aa850db3df34167c" providerId="LiveId" clId="{50C570E7-C852-4FE0-97C2-E9931F1BD857}" dt="2024-07-01T13:54:38.643" v="325"/>
        <pc:sldMkLst>
          <pc:docMk/>
          <pc:sldMk cId="3126384251" sldId="610"/>
        </pc:sldMkLst>
      </pc:sldChg>
      <pc:sldChg chg="add">
        <pc:chgData name="" userId="aa850db3df34167c" providerId="LiveId" clId="{50C570E7-C852-4FE0-97C2-E9931F1BD857}" dt="2024-07-01T13:54:38.643" v="325"/>
        <pc:sldMkLst>
          <pc:docMk/>
          <pc:sldMk cId="1317247303" sldId="611"/>
        </pc:sldMkLst>
      </pc:sldChg>
      <pc:sldChg chg="add">
        <pc:chgData name="" userId="aa850db3df34167c" providerId="LiveId" clId="{50C570E7-C852-4FE0-97C2-E9931F1BD857}" dt="2024-07-01T13:54:38.643" v="325"/>
        <pc:sldMkLst>
          <pc:docMk/>
          <pc:sldMk cId="205657870" sldId="612"/>
        </pc:sldMkLst>
      </pc:sldChg>
      <pc:sldChg chg="add">
        <pc:chgData name="" userId="aa850db3df34167c" providerId="LiveId" clId="{50C570E7-C852-4FE0-97C2-E9931F1BD857}" dt="2024-07-01T13:54:38.643" v="325"/>
        <pc:sldMkLst>
          <pc:docMk/>
          <pc:sldMk cId="299654907" sldId="613"/>
        </pc:sldMkLst>
      </pc:sldChg>
      <pc:sldChg chg="add">
        <pc:chgData name="" userId="aa850db3df34167c" providerId="LiveId" clId="{50C570E7-C852-4FE0-97C2-E9931F1BD857}" dt="2024-07-01T13:54:38.643" v="325"/>
        <pc:sldMkLst>
          <pc:docMk/>
          <pc:sldMk cId="1046480200" sldId="614"/>
        </pc:sldMkLst>
      </pc:sldChg>
      <pc:sldChg chg="add">
        <pc:chgData name="" userId="aa850db3df34167c" providerId="LiveId" clId="{50C570E7-C852-4FE0-97C2-E9931F1BD857}" dt="2024-07-01T13:54:38.643" v="325"/>
        <pc:sldMkLst>
          <pc:docMk/>
          <pc:sldMk cId="578791863" sldId="615"/>
        </pc:sldMkLst>
      </pc:sldChg>
      <pc:sldChg chg="add">
        <pc:chgData name="" userId="aa850db3df34167c" providerId="LiveId" clId="{50C570E7-C852-4FE0-97C2-E9931F1BD857}" dt="2024-07-01T13:54:38.643" v="325"/>
        <pc:sldMkLst>
          <pc:docMk/>
          <pc:sldMk cId="2566860996" sldId="618"/>
        </pc:sldMkLst>
      </pc:sldChg>
      <pc:sldChg chg="add">
        <pc:chgData name="" userId="aa850db3df34167c" providerId="LiveId" clId="{50C570E7-C852-4FE0-97C2-E9931F1BD857}" dt="2024-07-01T13:54:38.643" v="325"/>
        <pc:sldMkLst>
          <pc:docMk/>
          <pc:sldMk cId="446542132" sldId="619"/>
        </pc:sldMkLst>
      </pc:sldChg>
      <pc:sldChg chg="add">
        <pc:chgData name="" userId="aa850db3df34167c" providerId="LiveId" clId="{50C570E7-C852-4FE0-97C2-E9931F1BD857}" dt="2024-07-01T13:54:38.643" v="325"/>
        <pc:sldMkLst>
          <pc:docMk/>
          <pc:sldMk cId="345265858" sldId="620"/>
        </pc:sldMkLst>
      </pc:sldChg>
      <pc:sldChg chg="del">
        <pc:chgData name="" userId="aa850db3df34167c" providerId="LiveId" clId="{50C570E7-C852-4FE0-97C2-E9931F1BD857}" dt="2024-07-01T10:25:57.917" v="54" actId="2696"/>
        <pc:sldMkLst>
          <pc:docMk/>
          <pc:sldMk cId="3421432416" sldId="11707"/>
        </pc:sldMkLst>
      </pc:sldChg>
      <pc:sldChg chg="del">
        <pc:chgData name="" userId="aa850db3df34167c" providerId="LiveId" clId="{50C570E7-C852-4FE0-97C2-E9931F1BD857}" dt="2024-07-01T10:25:58.141" v="55" actId="2696"/>
        <pc:sldMkLst>
          <pc:docMk/>
          <pc:sldMk cId="3996987823" sldId="11708"/>
        </pc:sldMkLst>
      </pc:sldChg>
      <pc:sldChg chg="del">
        <pc:chgData name="" userId="aa850db3df34167c" providerId="LiveId" clId="{50C570E7-C852-4FE0-97C2-E9931F1BD857}" dt="2024-07-01T10:25:58.376" v="56" actId="2696"/>
        <pc:sldMkLst>
          <pc:docMk/>
          <pc:sldMk cId="1932542073" sldId="11709"/>
        </pc:sldMkLst>
      </pc:sldChg>
      <pc:sldChg chg="del">
        <pc:chgData name="" userId="aa850db3df34167c" providerId="LiveId" clId="{50C570E7-C852-4FE0-97C2-E9931F1BD857}" dt="2024-07-01T10:25:58.628" v="57" actId="2696"/>
        <pc:sldMkLst>
          <pc:docMk/>
          <pc:sldMk cId="2914745277" sldId="11710"/>
        </pc:sldMkLst>
      </pc:sldChg>
      <pc:sldChg chg="del">
        <pc:chgData name="" userId="aa850db3df34167c" providerId="LiveId" clId="{50C570E7-C852-4FE0-97C2-E9931F1BD857}" dt="2024-07-01T10:25:59.561" v="60" actId="2696"/>
        <pc:sldMkLst>
          <pc:docMk/>
          <pc:sldMk cId="3267871286" sldId="11711"/>
        </pc:sldMkLst>
      </pc:sldChg>
      <pc:sldChg chg="del">
        <pc:chgData name="" userId="aa850db3df34167c" providerId="LiveId" clId="{50C570E7-C852-4FE0-97C2-E9931F1BD857}" dt="2024-07-01T10:26:00.571" v="63" actId="2696"/>
        <pc:sldMkLst>
          <pc:docMk/>
          <pc:sldMk cId="2356221806" sldId="11712"/>
        </pc:sldMkLst>
      </pc:sldChg>
      <pc:sldChg chg="del">
        <pc:chgData name="" userId="aa850db3df34167c" providerId="LiveId" clId="{50C570E7-C852-4FE0-97C2-E9931F1BD857}" dt="2024-07-01T10:25:59.196" v="59" actId="2696"/>
        <pc:sldMkLst>
          <pc:docMk/>
          <pc:sldMk cId="3763740348" sldId="11713"/>
        </pc:sldMkLst>
      </pc:sldChg>
      <pc:sldChg chg="del">
        <pc:chgData name="" userId="aa850db3df34167c" providerId="LiveId" clId="{50C570E7-C852-4FE0-97C2-E9931F1BD857}" dt="2024-07-01T10:25:59.992" v="61" actId="2696"/>
        <pc:sldMkLst>
          <pc:docMk/>
          <pc:sldMk cId="590449217" sldId="11714"/>
        </pc:sldMkLst>
      </pc:sldChg>
      <pc:sldChg chg="del">
        <pc:chgData name="" userId="aa850db3df34167c" providerId="LiveId" clId="{50C570E7-C852-4FE0-97C2-E9931F1BD857}" dt="2024-07-01T10:26:00.265" v="62" actId="2696"/>
        <pc:sldMkLst>
          <pc:docMk/>
          <pc:sldMk cId="3912342355" sldId="11715"/>
        </pc:sldMkLst>
      </pc:sldChg>
      <pc:sldChg chg="del">
        <pc:chgData name="" userId="aa850db3df34167c" providerId="LiveId" clId="{50C570E7-C852-4FE0-97C2-E9931F1BD857}" dt="2024-07-01T10:26:01.616" v="65" actId="2696"/>
        <pc:sldMkLst>
          <pc:docMk/>
          <pc:sldMk cId="2685327017" sldId="11717"/>
        </pc:sldMkLst>
      </pc:sldChg>
      <pc:sldChg chg="del">
        <pc:chgData name="" userId="aa850db3df34167c" providerId="LiveId" clId="{50C570E7-C852-4FE0-97C2-E9931F1BD857}" dt="2024-07-01T10:26:02.149" v="66" actId="2696"/>
        <pc:sldMkLst>
          <pc:docMk/>
          <pc:sldMk cId="1677279960" sldId="11718"/>
        </pc:sldMkLst>
      </pc:sldChg>
      <pc:sldChg chg="del">
        <pc:chgData name="" userId="aa850db3df34167c" providerId="LiveId" clId="{50C570E7-C852-4FE0-97C2-E9931F1BD857}" dt="2024-07-01T10:26:02.685" v="67" actId="2696"/>
        <pc:sldMkLst>
          <pc:docMk/>
          <pc:sldMk cId="1620718201" sldId="11719"/>
        </pc:sldMkLst>
      </pc:sldChg>
      <pc:sldChg chg="del">
        <pc:chgData name="" userId="aa850db3df34167c" providerId="LiveId" clId="{50C570E7-C852-4FE0-97C2-E9931F1BD857}" dt="2024-07-01T10:26:03.337" v="68" actId="2696"/>
        <pc:sldMkLst>
          <pc:docMk/>
          <pc:sldMk cId="1351747031" sldId="11720"/>
        </pc:sldMkLst>
      </pc:sldChg>
      <pc:sldChg chg="del">
        <pc:chgData name="" userId="aa850db3df34167c" providerId="LiveId" clId="{50C570E7-C852-4FE0-97C2-E9931F1BD857}" dt="2024-07-01T10:26:03.770" v="69" actId="2696"/>
        <pc:sldMkLst>
          <pc:docMk/>
          <pc:sldMk cId="1870793031" sldId="11721"/>
        </pc:sldMkLst>
      </pc:sldChg>
      <pc:sldChg chg="del">
        <pc:chgData name="" userId="aa850db3df34167c" providerId="LiveId" clId="{50C570E7-C852-4FE0-97C2-E9931F1BD857}" dt="2024-07-01T10:26:01.141" v="64" actId="2696"/>
        <pc:sldMkLst>
          <pc:docMk/>
          <pc:sldMk cId="4008459008" sldId="11722"/>
        </pc:sldMkLst>
      </pc:sldChg>
      <pc:sldChg chg="del">
        <pc:chgData name="" userId="aa850db3df34167c" providerId="LiveId" clId="{50C570E7-C852-4FE0-97C2-E9931F1BD857}" dt="2024-07-01T10:25:58.890" v="58" actId="2696"/>
        <pc:sldMkLst>
          <pc:docMk/>
          <pc:sldMk cId="3578883044" sldId="11736"/>
        </pc:sldMkLst>
      </pc:sldChg>
      <pc:sldChg chg="del">
        <pc:chgData name="" userId="aa850db3df34167c" providerId="LiveId" clId="{50C570E7-C852-4FE0-97C2-E9931F1BD857}" dt="2024-07-01T10:26:04.183" v="70" actId="2696"/>
        <pc:sldMkLst>
          <pc:docMk/>
          <pc:sldMk cId="1848352587" sldId="11740"/>
        </pc:sldMkLst>
      </pc:sldChg>
      <pc:sldChg chg="del">
        <pc:chgData name="" userId="aa850db3df34167c" providerId="LiveId" clId="{50C570E7-C852-4FE0-97C2-E9931F1BD857}" dt="2024-07-01T10:26:05.066" v="71" actId="2696"/>
        <pc:sldMkLst>
          <pc:docMk/>
          <pc:sldMk cId="3761517841" sldId="11741"/>
        </pc:sldMkLst>
      </pc:sldChg>
      <pc:sldChg chg="del">
        <pc:chgData name="" userId="aa850db3df34167c" providerId="LiveId" clId="{50C570E7-C852-4FE0-97C2-E9931F1BD857}" dt="2024-07-01T10:26:05.481" v="72" actId="2696"/>
        <pc:sldMkLst>
          <pc:docMk/>
          <pc:sldMk cId="888277251" sldId="11742"/>
        </pc:sldMkLst>
      </pc:sldChg>
      <pc:sldChg chg="del">
        <pc:chgData name="" userId="aa850db3df34167c" providerId="LiveId" clId="{50C570E7-C852-4FE0-97C2-E9931F1BD857}" dt="2024-07-01T10:26:06.231" v="73" actId="2696"/>
        <pc:sldMkLst>
          <pc:docMk/>
          <pc:sldMk cId="1221618426" sldId="11743"/>
        </pc:sldMkLst>
      </pc:sldChg>
      <pc:sldChg chg="del">
        <pc:chgData name="" userId="aa850db3df34167c" providerId="LiveId" clId="{50C570E7-C852-4FE0-97C2-E9931F1BD857}" dt="2024-07-01T10:26:06.899" v="74" actId="2696"/>
        <pc:sldMkLst>
          <pc:docMk/>
          <pc:sldMk cId="1813232508" sldId="11744"/>
        </pc:sldMkLst>
      </pc:sldChg>
      <pc:sldChg chg="del">
        <pc:chgData name="" userId="aa850db3df34167c" providerId="LiveId" clId="{50C570E7-C852-4FE0-97C2-E9931F1BD857}" dt="2024-07-01T10:26:07.659" v="75" actId="2696"/>
        <pc:sldMkLst>
          <pc:docMk/>
          <pc:sldMk cId="3900528631" sldId="11745"/>
        </pc:sldMkLst>
      </pc:sldChg>
      <pc:sldChg chg="del">
        <pc:chgData name="" userId="aa850db3df34167c" providerId="LiveId" clId="{50C570E7-C852-4FE0-97C2-E9931F1BD857}" dt="2024-07-01T10:26:08.293" v="76" actId="2696"/>
        <pc:sldMkLst>
          <pc:docMk/>
          <pc:sldMk cId="694734417" sldId="11746"/>
        </pc:sldMkLst>
      </pc:sldChg>
      <pc:sldChg chg="del">
        <pc:chgData name="" userId="aa850db3df34167c" providerId="LiveId" clId="{50C570E7-C852-4FE0-97C2-E9931F1BD857}" dt="2024-07-01T10:26:08.791" v="77" actId="2696"/>
        <pc:sldMkLst>
          <pc:docMk/>
          <pc:sldMk cId="2410371163" sldId="11747"/>
        </pc:sldMkLst>
      </pc:sldChg>
      <pc:sldChg chg="add del">
        <pc:chgData name="" userId="aa850db3df34167c" providerId="LiveId" clId="{50C570E7-C852-4FE0-97C2-E9931F1BD857}" dt="2024-07-01T13:39:36.553" v="179" actId="2696"/>
        <pc:sldMkLst>
          <pc:docMk/>
          <pc:sldMk cId="699720446" sldId="11752"/>
        </pc:sldMkLst>
      </pc:sldChg>
      <pc:sldChg chg="add del">
        <pc:chgData name="" userId="aa850db3df34167c" providerId="LiveId" clId="{50C570E7-C852-4FE0-97C2-E9931F1BD857}" dt="2024-07-01T13:39:37.248" v="180" actId="2696"/>
        <pc:sldMkLst>
          <pc:docMk/>
          <pc:sldMk cId="3700136828" sldId="11753"/>
        </pc:sldMkLst>
      </pc:sldChg>
      <pc:sldChg chg="add">
        <pc:chgData name="" userId="aa850db3df34167c" providerId="LiveId" clId="{50C570E7-C852-4FE0-97C2-E9931F1BD857}" dt="2024-07-01T10:42:26.667" v="103"/>
        <pc:sldMkLst>
          <pc:docMk/>
          <pc:sldMk cId="0" sldId="11754"/>
        </pc:sldMkLst>
      </pc:sldChg>
      <pc:sldChg chg="add">
        <pc:chgData name="" userId="aa850db3df34167c" providerId="LiveId" clId="{50C570E7-C852-4FE0-97C2-E9931F1BD857}" dt="2024-07-01T10:42:26.667" v="103"/>
        <pc:sldMkLst>
          <pc:docMk/>
          <pc:sldMk cId="0" sldId="11755"/>
        </pc:sldMkLst>
      </pc:sldChg>
      <pc:sldChg chg="add">
        <pc:chgData name="" userId="aa850db3df34167c" providerId="LiveId" clId="{50C570E7-C852-4FE0-97C2-E9931F1BD857}" dt="2024-07-01T10:42:26.667" v="103"/>
        <pc:sldMkLst>
          <pc:docMk/>
          <pc:sldMk cId="0" sldId="11756"/>
        </pc:sldMkLst>
      </pc:sldChg>
      <pc:sldChg chg="add">
        <pc:chgData name="" userId="aa850db3df34167c" providerId="LiveId" clId="{50C570E7-C852-4FE0-97C2-E9931F1BD857}" dt="2024-07-01T10:42:26.667" v="103"/>
        <pc:sldMkLst>
          <pc:docMk/>
          <pc:sldMk cId="0" sldId="11757"/>
        </pc:sldMkLst>
      </pc:sldChg>
      <pc:sldChg chg="add">
        <pc:chgData name="" userId="aa850db3df34167c" providerId="LiveId" clId="{50C570E7-C852-4FE0-97C2-E9931F1BD857}" dt="2024-07-01T10:42:26.667" v="103"/>
        <pc:sldMkLst>
          <pc:docMk/>
          <pc:sldMk cId="0" sldId="11758"/>
        </pc:sldMkLst>
      </pc:sldChg>
      <pc:sldChg chg="add">
        <pc:chgData name="" userId="aa850db3df34167c" providerId="LiveId" clId="{50C570E7-C852-4FE0-97C2-E9931F1BD857}" dt="2024-07-01T10:42:26.667" v="103"/>
        <pc:sldMkLst>
          <pc:docMk/>
          <pc:sldMk cId="0" sldId="11759"/>
        </pc:sldMkLst>
      </pc:sldChg>
      <pc:sldChg chg="add">
        <pc:chgData name="" userId="aa850db3df34167c" providerId="LiveId" clId="{50C570E7-C852-4FE0-97C2-E9931F1BD857}" dt="2024-07-01T10:42:26.667" v="103"/>
        <pc:sldMkLst>
          <pc:docMk/>
          <pc:sldMk cId="0" sldId="11760"/>
        </pc:sldMkLst>
      </pc:sldChg>
      <pc:sldChg chg="add">
        <pc:chgData name="" userId="aa850db3df34167c" providerId="LiveId" clId="{50C570E7-C852-4FE0-97C2-E9931F1BD857}" dt="2024-07-01T10:42:26.667" v="103"/>
        <pc:sldMkLst>
          <pc:docMk/>
          <pc:sldMk cId="0" sldId="11761"/>
        </pc:sldMkLst>
      </pc:sldChg>
      <pc:sldChg chg="add">
        <pc:chgData name="" userId="aa850db3df34167c" providerId="LiveId" clId="{50C570E7-C852-4FE0-97C2-E9931F1BD857}" dt="2024-07-01T10:42:26.667" v="103"/>
        <pc:sldMkLst>
          <pc:docMk/>
          <pc:sldMk cId="0" sldId="11762"/>
        </pc:sldMkLst>
      </pc:sldChg>
      <pc:sldChg chg="add del">
        <pc:chgData name="" userId="aa850db3df34167c" providerId="LiveId" clId="{50C570E7-C852-4FE0-97C2-E9931F1BD857}" dt="2024-07-01T14:12:05.055" v="445" actId="2696"/>
        <pc:sldMkLst>
          <pc:docMk/>
          <pc:sldMk cId="920810480" sldId="11763"/>
        </pc:sldMkLst>
      </pc:sldChg>
      <pc:sldChg chg="add">
        <pc:chgData name="" userId="aa850db3df34167c" providerId="LiveId" clId="{50C570E7-C852-4FE0-97C2-E9931F1BD857}" dt="2024-07-01T14:10:14.142" v="430"/>
        <pc:sldMkLst>
          <pc:docMk/>
          <pc:sldMk cId="2487999915" sldId="11764"/>
        </pc:sldMkLst>
      </pc:sldChg>
      <pc:sldChg chg="add del">
        <pc:chgData name="" userId="aa850db3df34167c" providerId="LiveId" clId="{50C570E7-C852-4FE0-97C2-E9931F1BD857}" dt="2024-07-01T14:11:49.282" v="443" actId="2696"/>
        <pc:sldMkLst>
          <pc:docMk/>
          <pc:sldMk cId="1702729084" sldId="11765"/>
        </pc:sldMkLst>
      </pc:sldChg>
      <pc:sldChg chg="add del">
        <pc:chgData name="" userId="aa850db3df34167c" providerId="LiveId" clId="{50C570E7-C852-4FE0-97C2-E9931F1BD857}" dt="2024-07-01T14:11:32.081" v="439" actId="2696"/>
        <pc:sldMkLst>
          <pc:docMk/>
          <pc:sldMk cId="3940298583" sldId="11766"/>
        </pc:sldMkLst>
      </pc:sldChg>
      <pc:sldChg chg="modSp add">
        <pc:chgData name="" userId="aa850db3df34167c" providerId="LiveId" clId="{50C570E7-C852-4FE0-97C2-E9931F1BD857}" dt="2024-07-01T14:11:15.283" v="437" actId="27636"/>
        <pc:sldMkLst>
          <pc:docMk/>
          <pc:sldMk cId="4293859686" sldId="11767"/>
        </pc:sldMkLst>
        <pc:spChg chg="mod">
          <ac:chgData name="" userId="aa850db3df34167c" providerId="LiveId" clId="{50C570E7-C852-4FE0-97C2-E9931F1BD857}" dt="2024-07-01T14:11:15.283" v="437" actId="27636"/>
          <ac:spMkLst>
            <pc:docMk/>
            <pc:sldMk cId="4293859686" sldId="11767"/>
            <ac:spMk id="7" creationId="{0E464DDA-C8CE-421F-8E73-E90716C54ACA}"/>
          </ac:spMkLst>
        </pc:spChg>
      </pc:sldChg>
      <pc:sldChg chg="add">
        <pc:chgData name="" userId="aa850db3df34167c" providerId="LiveId" clId="{50C570E7-C852-4FE0-97C2-E9931F1BD857}" dt="2024-07-01T14:11:25.405" v="438"/>
        <pc:sldMkLst>
          <pc:docMk/>
          <pc:sldMk cId="3696204701" sldId="11768"/>
        </pc:sldMkLst>
      </pc:sldChg>
      <pc:sldChg chg="add ord">
        <pc:chgData name="" userId="aa850db3df34167c" providerId="LiveId" clId="{50C570E7-C852-4FE0-97C2-E9931F1BD857}" dt="2024-07-01T14:11:37.569" v="441"/>
        <pc:sldMkLst>
          <pc:docMk/>
          <pc:sldMk cId="835787572" sldId="11769"/>
        </pc:sldMkLst>
      </pc:sldChg>
      <pc:sldChg chg="add">
        <pc:chgData name="" userId="aa850db3df34167c" providerId="LiveId" clId="{50C570E7-C852-4FE0-97C2-E9931F1BD857}" dt="2024-07-01T14:11:47.316" v="442"/>
        <pc:sldMkLst>
          <pc:docMk/>
          <pc:sldMk cId="3477870110" sldId="11770"/>
        </pc:sldMkLst>
      </pc:sldChg>
      <pc:sldChg chg="add">
        <pc:chgData name="" userId="aa850db3df34167c" providerId="LiveId" clId="{50C570E7-C852-4FE0-97C2-E9931F1BD857}" dt="2024-07-01T14:12:03.180" v="444"/>
        <pc:sldMkLst>
          <pc:docMk/>
          <pc:sldMk cId="493493061" sldId="11771"/>
        </pc:sldMkLst>
      </pc:sldChg>
      <pc:sldChg chg="add">
        <pc:chgData name="" userId="aa850db3df34167c" providerId="LiveId" clId="{50C570E7-C852-4FE0-97C2-E9931F1BD857}" dt="2024-07-01T14:12:12.536" v="447"/>
        <pc:sldMkLst>
          <pc:docMk/>
          <pc:sldMk cId="2390817655" sldId="11772"/>
        </pc:sldMkLst>
      </pc:sldChg>
    </pc:docChg>
  </pc:docChgLst>
  <pc:docChgLst>
    <pc:chgData name="Jinfei Liu" userId="aa850db3df34167c" providerId="LiveId" clId="{F89C2BF1-DD28-4AC0-9017-B685C95E78ED}"/>
    <pc:docChg chg="undo custSel modSld">
      <pc:chgData name="Jinfei Liu" userId="aa850db3df34167c" providerId="LiveId" clId="{F89C2BF1-DD28-4AC0-9017-B685C95E78ED}" dt="2024-05-10T15:22:31.964" v="324" actId="1038"/>
      <pc:docMkLst>
        <pc:docMk/>
      </pc:docMkLst>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Laplace Distribution – Lap(</a:t>
            </a:r>
            <a:r>
              <a:rPr lang="en-US" sz="1800" b="1" i="0" u="none" strike="noStrike" baseline="0" dirty="0">
                <a:solidFill>
                  <a:srgbClr val="FF0000"/>
                </a:solidFill>
                <a:effectLst/>
              </a:rPr>
              <a:t>S/</a:t>
            </a:r>
            <a:r>
              <a:rPr lang="el-GR" sz="1800" b="1" i="0" u="none" strike="noStrike" baseline="0" dirty="0">
                <a:solidFill>
                  <a:srgbClr val="FF0000"/>
                </a:solidFill>
                <a:effectLst/>
              </a:rPr>
              <a:t>ε</a:t>
            </a:r>
            <a:r>
              <a:rPr lang="en-US" dirty="0"/>
              <a:t>)</a:t>
            </a:r>
          </a:p>
        </c:rich>
      </c:tx>
      <c:overlay val="0"/>
    </c:title>
    <c:autoTitleDeleted val="0"/>
    <c:plotArea>
      <c:layout/>
      <c:lineChart>
        <c:grouping val="standard"/>
        <c:varyColors val="0"/>
        <c:ser>
          <c:idx val="0"/>
          <c:order val="0"/>
          <c:tx>
            <c:v>Laplace Distribution</c:v>
          </c:tx>
          <c:spPr>
            <a:ln>
              <a:solidFill>
                <a:srgbClr val="9BBB59">
                  <a:lumMod val="50000"/>
                </a:srgbClr>
              </a:solidFill>
            </a:ln>
          </c:spPr>
          <c:marker>
            <c:symbol val="none"/>
          </c:marker>
          <c:cat>
            <c:numRef>
              <c:f>Sheet2!$E$4:$E$204</c:f>
              <c:numCache>
                <c:formatCode>General</c:formatCode>
                <c:ptCount val="201"/>
                <c:pt idx="0">
                  <c:v>-10</c:v>
                </c:pt>
                <c:pt idx="1">
                  <c:v>-9.9</c:v>
                </c:pt>
                <c:pt idx="2">
                  <c:v>-9.8000000000000007</c:v>
                </c:pt>
                <c:pt idx="3">
                  <c:v>-9.7000000000000011</c:v>
                </c:pt>
                <c:pt idx="4">
                  <c:v>-9.6</c:v>
                </c:pt>
                <c:pt idx="5">
                  <c:v>-9.5</c:v>
                </c:pt>
                <c:pt idx="6">
                  <c:v>-9.4</c:v>
                </c:pt>
                <c:pt idx="7">
                  <c:v>-9.3000000000000007</c:v>
                </c:pt>
                <c:pt idx="8">
                  <c:v>-9.2000000000000011</c:v>
                </c:pt>
                <c:pt idx="9">
                  <c:v>-9.1</c:v>
                </c:pt>
                <c:pt idx="10">
                  <c:v>-9</c:v>
                </c:pt>
                <c:pt idx="11">
                  <c:v>-8.9</c:v>
                </c:pt>
                <c:pt idx="12">
                  <c:v>-8.8000000000000007</c:v>
                </c:pt>
                <c:pt idx="13">
                  <c:v>-8.7000000000000011</c:v>
                </c:pt>
                <c:pt idx="14">
                  <c:v>-8.6</c:v>
                </c:pt>
                <c:pt idx="15">
                  <c:v>-8.5000000000000107</c:v>
                </c:pt>
                <c:pt idx="16">
                  <c:v>-8.4000000000000092</c:v>
                </c:pt>
                <c:pt idx="17">
                  <c:v>-8.3000000000000096</c:v>
                </c:pt>
                <c:pt idx="18">
                  <c:v>-8.2000000000000099</c:v>
                </c:pt>
                <c:pt idx="19">
                  <c:v>-8.1000000000000103</c:v>
                </c:pt>
                <c:pt idx="20">
                  <c:v>-8.0000000000000107</c:v>
                </c:pt>
                <c:pt idx="21">
                  <c:v>-7.9000000000000101</c:v>
                </c:pt>
                <c:pt idx="22">
                  <c:v>-7.8000000000000096</c:v>
                </c:pt>
                <c:pt idx="23">
                  <c:v>-7.7000000000000099</c:v>
                </c:pt>
                <c:pt idx="24">
                  <c:v>-7.6000000000000076</c:v>
                </c:pt>
                <c:pt idx="25">
                  <c:v>-7.5000000000000098</c:v>
                </c:pt>
                <c:pt idx="26">
                  <c:v>-7.4000000000000101</c:v>
                </c:pt>
                <c:pt idx="27">
                  <c:v>-7.3000000000000096</c:v>
                </c:pt>
                <c:pt idx="28">
                  <c:v>-7.2000000000000099</c:v>
                </c:pt>
                <c:pt idx="29">
                  <c:v>-7.1000000000000094</c:v>
                </c:pt>
                <c:pt idx="30">
                  <c:v>-7.0000000000000098</c:v>
                </c:pt>
                <c:pt idx="31">
                  <c:v>-6.9000000000000101</c:v>
                </c:pt>
                <c:pt idx="32">
                  <c:v>-6.8000000000000096</c:v>
                </c:pt>
                <c:pt idx="33">
                  <c:v>-6.7000000000000099</c:v>
                </c:pt>
                <c:pt idx="34">
                  <c:v>-6.6000000000000076</c:v>
                </c:pt>
                <c:pt idx="35">
                  <c:v>-6.5000000000000098</c:v>
                </c:pt>
                <c:pt idx="36">
                  <c:v>-6.4000000000000101</c:v>
                </c:pt>
                <c:pt idx="37">
                  <c:v>-6.3000000000000096</c:v>
                </c:pt>
                <c:pt idx="38">
                  <c:v>-6.2000000000000099</c:v>
                </c:pt>
                <c:pt idx="39">
                  <c:v>-6.1000000000000094</c:v>
                </c:pt>
                <c:pt idx="40">
                  <c:v>-6.0000000000000098</c:v>
                </c:pt>
                <c:pt idx="41">
                  <c:v>-5.9000000000000101</c:v>
                </c:pt>
                <c:pt idx="42">
                  <c:v>-5.8000000000000096</c:v>
                </c:pt>
                <c:pt idx="43">
                  <c:v>-5.7000000000000197</c:v>
                </c:pt>
                <c:pt idx="44">
                  <c:v>-5.6000000000000201</c:v>
                </c:pt>
                <c:pt idx="45">
                  <c:v>-5.5000000000000204</c:v>
                </c:pt>
                <c:pt idx="46">
                  <c:v>-5.4000000000000199</c:v>
                </c:pt>
                <c:pt idx="47">
                  <c:v>-5.3000000000000203</c:v>
                </c:pt>
                <c:pt idx="48">
                  <c:v>-5.2000000000000197</c:v>
                </c:pt>
                <c:pt idx="49">
                  <c:v>-5.1000000000000201</c:v>
                </c:pt>
                <c:pt idx="50">
                  <c:v>-5.0000000000000204</c:v>
                </c:pt>
                <c:pt idx="51">
                  <c:v>-4.9000000000000199</c:v>
                </c:pt>
                <c:pt idx="52">
                  <c:v>-4.8000000000000203</c:v>
                </c:pt>
                <c:pt idx="53">
                  <c:v>-4.7000000000000197</c:v>
                </c:pt>
                <c:pt idx="54">
                  <c:v>-4.6000000000000201</c:v>
                </c:pt>
                <c:pt idx="55">
                  <c:v>-4.5000000000000204</c:v>
                </c:pt>
                <c:pt idx="56">
                  <c:v>-4.4000000000000199</c:v>
                </c:pt>
                <c:pt idx="57">
                  <c:v>-4.3000000000000203</c:v>
                </c:pt>
                <c:pt idx="58">
                  <c:v>-4.2000000000000197</c:v>
                </c:pt>
                <c:pt idx="59">
                  <c:v>-4.1000000000000201</c:v>
                </c:pt>
                <c:pt idx="60">
                  <c:v>-4.0000000000000204</c:v>
                </c:pt>
                <c:pt idx="61">
                  <c:v>-3.9000000000000199</c:v>
                </c:pt>
                <c:pt idx="62">
                  <c:v>-3.8000000000000198</c:v>
                </c:pt>
                <c:pt idx="63">
                  <c:v>-3.7000000000000202</c:v>
                </c:pt>
                <c:pt idx="64">
                  <c:v>-3.6000000000000201</c:v>
                </c:pt>
                <c:pt idx="65">
                  <c:v>-3.50000000000002</c:v>
                </c:pt>
                <c:pt idx="66">
                  <c:v>-3.4000000000000199</c:v>
                </c:pt>
                <c:pt idx="67">
                  <c:v>-3.3000000000000198</c:v>
                </c:pt>
                <c:pt idx="68">
                  <c:v>-3.2000000000000202</c:v>
                </c:pt>
                <c:pt idx="69">
                  <c:v>-3.1000000000000201</c:v>
                </c:pt>
                <c:pt idx="70">
                  <c:v>-3.00000000000002</c:v>
                </c:pt>
                <c:pt idx="71">
                  <c:v>-2.9000000000000301</c:v>
                </c:pt>
                <c:pt idx="72">
                  <c:v>-2.80000000000003</c:v>
                </c:pt>
                <c:pt idx="73">
                  <c:v>-2.7000000000000299</c:v>
                </c:pt>
                <c:pt idx="74">
                  <c:v>-2.6000000000000298</c:v>
                </c:pt>
                <c:pt idx="75">
                  <c:v>-2.5000000000000302</c:v>
                </c:pt>
                <c:pt idx="76">
                  <c:v>-2.4000000000000301</c:v>
                </c:pt>
                <c:pt idx="77">
                  <c:v>-2.30000000000003</c:v>
                </c:pt>
                <c:pt idx="78">
                  <c:v>-2.2000000000000299</c:v>
                </c:pt>
                <c:pt idx="79">
                  <c:v>-2.1000000000000298</c:v>
                </c:pt>
                <c:pt idx="80">
                  <c:v>-2.0000000000000302</c:v>
                </c:pt>
                <c:pt idx="81">
                  <c:v>-1.9000000000000301</c:v>
                </c:pt>
                <c:pt idx="82">
                  <c:v>-1.80000000000003</c:v>
                </c:pt>
                <c:pt idx="83">
                  <c:v>-1.700000000000033</c:v>
                </c:pt>
                <c:pt idx="84">
                  <c:v>-1.6000000000000301</c:v>
                </c:pt>
                <c:pt idx="85">
                  <c:v>-1.50000000000003</c:v>
                </c:pt>
                <c:pt idx="86">
                  <c:v>-1.4000000000000301</c:v>
                </c:pt>
                <c:pt idx="87">
                  <c:v>-1.30000000000003</c:v>
                </c:pt>
                <c:pt idx="88">
                  <c:v>-1.2000000000000299</c:v>
                </c:pt>
                <c:pt idx="89">
                  <c:v>-1.1000000000000301</c:v>
                </c:pt>
                <c:pt idx="90">
                  <c:v>-1.00000000000003</c:v>
                </c:pt>
                <c:pt idx="91">
                  <c:v>-0.900000000000031</c:v>
                </c:pt>
                <c:pt idx="92">
                  <c:v>-0.80000000000002902</c:v>
                </c:pt>
                <c:pt idx="93">
                  <c:v>-0.70000000000002904</c:v>
                </c:pt>
                <c:pt idx="94">
                  <c:v>-0.60000000000002995</c:v>
                </c:pt>
                <c:pt idx="95">
                  <c:v>-0.50000000000002998</c:v>
                </c:pt>
                <c:pt idx="96">
                  <c:v>-0.400000000000031</c:v>
                </c:pt>
                <c:pt idx="97">
                  <c:v>-0.30000000000002902</c:v>
                </c:pt>
                <c:pt idx="98">
                  <c:v>-0.20000000000002899</c:v>
                </c:pt>
                <c:pt idx="99">
                  <c:v>-0.100000000000041</c:v>
                </c:pt>
                <c:pt idx="100">
                  <c:v>0</c:v>
                </c:pt>
                <c:pt idx="101">
                  <c:v>0.1</c:v>
                </c:pt>
                <c:pt idx="102">
                  <c:v>0.2</c:v>
                </c:pt>
                <c:pt idx="103">
                  <c:v>0.30000000000000099</c:v>
                </c:pt>
                <c:pt idx="104">
                  <c:v>0.4</c:v>
                </c:pt>
                <c:pt idx="105">
                  <c:v>0.5</c:v>
                </c:pt>
                <c:pt idx="106">
                  <c:v>0.60000000000000098</c:v>
                </c:pt>
                <c:pt idx="107">
                  <c:v>0.70000000000000095</c:v>
                </c:pt>
                <c:pt idx="108">
                  <c:v>0.80000000000000104</c:v>
                </c:pt>
                <c:pt idx="109">
                  <c:v>0.9</c:v>
                </c:pt>
                <c:pt idx="110">
                  <c:v>1</c:v>
                </c:pt>
                <c:pt idx="111">
                  <c:v>1.1000000000000001</c:v>
                </c:pt>
                <c:pt idx="112">
                  <c:v>1.2</c:v>
                </c:pt>
                <c:pt idx="113">
                  <c:v>1.3</c:v>
                </c:pt>
                <c:pt idx="114">
                  <c:v>1.4</c:v>
                </c:pt>
                <c:pt idx="115">
                  <c:v>1.5</c:v>
                </c:pt>
                <c:pt idx="116">
                  <c:v>1.6</c:v>
                </c:pt>
                <c:pt idx="117">
                  <c:v>1.7000000000000031</c:v>
                </c:pt>
                <c:pt idx="118">
                  <c:v>1.8</c:v>
                </c:pt>
                <c:pt idx="119">
                  <c:v>1.9</c:v>
                </c:pt>
                <c:pt idx="120">
                  <c:v>2</c:v>
                </c:pt>
                <c:pt idx="121">
                  <c:v>2.1</c:v>
                </c:pt>
                <c:pt idx="122">
                  <c:v>2.2000000000000002</c:v>
                </c:pt>
                <c:pt idx="123">
                  <c:v>2.2999999999999998</c:v>
                </c:pt>
                <c:pt idx="124">
                  <c:v>2.4</c:v>
                </c:pt>
                <c:pt idx="125">
                  <c:v>2.5</c:v>
                </c:pt>
                <c:pt idx="126">
                  <c:v>2.6</c:v>
                </c:pt>
                <c:pt idx="127">
                  <c:v>2.7</c:v>
                </c:pt>
                <c:pt idx="128">
                  <c:v>2.8</c:v>
                </c:pt>
                <c:pt idx="129">
                  <c:v>2.9</c:v>
                </c:pt>
                <c:pt idx="130">
                  <c:v>3</c:v>
                </c:pt>
                <c:pt idx="131">
                  <c:v>3.1</c:v>
                </c:pt>
                <c:pt idx="132">
                  <c:v>3.2</c:v>
                </c:pt>
                <c:pt idx="133">
                  <c:v>3.3</c:v>
                </c:pt>
                <c:pt idx="134">
                  <c:v>3.4</c:v>
                </c:pt>
                <c:pt idx="135">
                  <c:v>3.5</c:v>
                </c:pt>
                <c:pt idx="136">
                  <c:v>3.6</c:v>
                </c:pt>
                <c:pt idx="137">
                  <c:v>3.7</c:v>
                </c:pt>
                <c:pt idx="138">
                  <c:v>3.8</c:v>
                </c:pt>
                <c:pt idx="139">
                  <c:v>3.9</c:v>
                </c:pt>
                <c:pt idx="140">
                  <c:v>4</c:v>
                </c:pt>
                <c:pt idx="141">
                  <c:v>4.0999999999999002</c:v>
                </c:pt>
                <c:pt idx="142">
                  <c:v>4.1999999999998998</c:v>
                </c:pt>
                <c:pt idx="143">
                  <c:v>4.2999999999999003</c:v>
                </c:pt>
                <c:pt idx="144">
                  <c:v>4.3999999999999</c:v>
                </c:pt>
                <c:pt idx="145">
                  <c:v>4.4999999999999014</c:v>
                </c:pt>
                <c:pt idx="146">
                  <c:v>4.5999999999999002</c:v>
                </c:pt>
                <c:pt idx="147">
                  <c:v>4.6999999999998998</c:v>
                </c:pt>
                <c:pt idx="148">
                  <c:v>4.7999999999999003</c:v>
                </c:pt>
                <c:pt idx="149">
                  <c:v>4.8999999999999</c:v>
                </c:pt>
                <c:pt idx="150">
                  <c:v>4.9999999999999014</c:v>
                </c:pt>
                <c:pt idx="151">
                  <c:v>5.0999999999999002</c:v>
                </c:pt>
                <c:pt idx="152">
                  <c:v>5.1999999999998998</c:v>
                </c:pt>
                <c:pt idx="153">
                  <c:v>5.2999999999999003</c:v>
                </c:pt>
                <c:pt idx="154">
                  <c:v>5.3999999999999</c:v>
                </c:pt>
                <c:pt idx="155">
                  <c:v>5.4999999999999014</c:v>
                </c:pt>
                <c:pt idx="156">
                  <c:v>5.5999999999999002</c:v>
                </c:pt>
                <c:pt idx="157">
                  <c:v>5.6999999999998998</c:v>
                </c:pt>
                <c:pt idx="158">
                  <c:v>5.7999999999999003</c:v>
                </c:pt>
                <c:pt idx="159">
                  <c:v>5.8999999999999</c:v>
                </c:pt>
                <c:pt idx="160">
                  <c:v>5.9999999999999014</c:v>
                </c:pt>
                <c:pt idx="161">
                  <c:v>6.0999999999999002</c:v>
                </c:pt>
                <c:pt idx="162">
                  <c:v>6.1999999999998998</c:v>
                </c:pt>
                <c:pt idx="163">
                  <c:v>6.2999999999999003</c:v>
                </c:pt>
                <c:pt idx="164">
                  <c:v>6.3999999999999</c:v>
                </c:pt>
                <c:pt idx="165">
                  <c:v>6.4999999999999014</c:v>
                </c:pt>
                <c:pt idx="166">
                  <c:v>6.5999999999999002</c:v>
                </c:pt>
                <c:pt idx="167">
                  <c:v>6.6999999999998998</c:v>
                </c:pt>
                <c:pt idx="168">
                  <c:v>6.7999999999999003</c:v>
                </c:pt>
                <c:pt idx="169">
                  <c:v>6.8999999999999</c:v>
                </c:pt>
                <c:pt idx="170">
                  <c:v>6.9999999999999014</c:v>
                </c:pt>
                <c:pt idx="171">
                  <c:v>7.0999999999999002</c:v>
                </c:pt>
                <c:pt idx="172">
                  <c:v>7.1999999999998998</c:v>
                </c:pt>
                <c:pt idx="173">
                  <c:v>7.2999999999999003</c:v>
                </c:pt>
                <c:pt idx="174">
                  <c:v>7.3999999999999</c:v>
                </c:pt>
                <c:pt idx="175">
                  <c:v>7.4999999999999014</c:v>
                </c:pt>
                <c:pt idx="176">
                  <c:v>7.5999999999999002</c:v>
                </c:pt>
                <c:pt idx="177">
                  <c:v>7.6999999999998998</c:v>
                </c:pt>
                <c:pt idx="178">
                  <c:v>7.7999999999999003</c:v>
                </c:pt>
                <c:pt idx="179">
                  <c:v>7.8999999999999</c:v>
                </c:pt>
                <c:pt idx="180">
                  <c:v>7.9999999999999014</c:v>
                </c:pt>
                <c:pt idx="181">
                  <c:v>8.0999999999999268</c:v>
                </c:pt>
                <c:pt idx="182">
                  <c:v>8.1999999999998998</c:v>
                </c:pt>
                <c:pt idx="183">
                  <c:v>8.2999999999998995</c:v>
                </c:pt>
                <c:pt idx="184">
                  <c:v>8.3999999999999808</c:v>
                </c:pt>
                <c:pt idx="185">
                  <c:v>8.4999999999999698</c:v>
                </c:pt>
                <c:pt idx="186">
                  <c:v>8.5999999999999268</c:v>
                </c:pt>
                <c:pt idx="187">
                  <c:v>8.6999999999998998</c:v>
                </c:pt>
                <c:pt idx="188">
                  <c:v>8.7999999999998995</c:v>
                </c:pt>
                <c:pt idx="189">
                  <c:v>8.8999999999999808</c:v>
                </c:pt>
                <c:pt idx="190">
                  <c:v>8.9999999999999698</c:v>
                </c:pt>
                <c:pt idx="191">
                  <c:v>9.0999999999999268</c:v>
                </c:pt>
                <c:pt idx="192">
                  <c:v>9.1999999999998998</c:v>
                </c:pt>
                <c:pt idx="193">
                  <c:v>9.2999999999998995</c:v>
                </c:pt>
                <c:pt idx="194">
                  <c:v>9.3999999999999808</c:v>
                </c:pt>
                <c:pt idx="195">
                  <c:v>9.4999999999999698</c:v>
                </c:pt>
                <c:pt idx="196">
                  <c:v>9.5999999999999268</c:v>
                </c:pt>
                <c:pt idx="197">
                  <c:v>9.6999999999998998</c:v>
                </c:pt>
                <c:pt idx="198">
                  <c:v>9.7999999999998995</c:v>
                </c:pt>
                <c:pt idx="199">
                  <c:v>9.8999999999999808</c:v>
                </c:pt>
                <c:pt idx="200">
                  <c:v>9.9999999999999698</c:v>
                </c:pt>
              </c:numCache>
            </c:numRef>
          </c:cat>
          <c:val>
            <c:numRef>
              <c:f>Sheet2!$F$4:$F$204</c:f>
              <c:numCache>
                <c:formatCode>General</c:formatCode>
                <c:ptCount val="201"/>
                <c:pt idx="0">
                  <c:v>2.2699964881242702E-5</c:v>
                </c:pt>
                <c:pt idx="1">
                  <c:v>2.5087341028088E-5</c:v>
                </c:pt>
                <c:pt idx="2">
                  <c:v>2.7725799716088601E-5</c:v>
                </c:pt>
                <c:pt idx="3">
                  <c:v>3.0641747526611703E-5</c:v>
                </c:pt>
                <c:pt idx="4">
                  <c:v>3.3864368245427301E-5</c:v>
                </c:pt>
                <c:pt idx="5">
                  <c:v>3.7425914943850699E-5</c:v>
                </c:pt>
                <c:pt idx="6">
                  <c:v>4.1362032778316697E-5</c:v>
                </c:pt>
                <c:pt idx="7">
                  <c:v>4.5712115739087197E-5</c:v>
                </c:pt>
                <c:pt idx="8">
                  <c:v>5.0519700918547502E-5</c:v>
                </c:pt>
                <c:pt idx="9">
                  <c:v>5.5832904245058202E-5</c:v>
                </c:pt>
                <c:pt idx="10">
                  <c:v>6.1704902043340499E-5</c:v>
                </c:pt>
                <c:pt idx="11">
                  <c:v>6.8194463241006594E-5</c:v>
                </c:pt>
                <c:pt idx="12">
                  <c:v>7.5366537547739702E-5</c:v>
                </c:pt>
                <c:pt idx="13">
                  <c:v>8.3292905493818003E-5</c:v>
                </c:pt>
                <c:pt idx="14">
                  <c:v>9.2052896833790695E-5</c:v>
                </c:pt>
                <c:pt idx="15">
                  <c:v>1.01734184505322E-4</c:v>
                </c:pt>
                <c:pt idx="16">
                  <c:v>1.12433662089424E-4</c:v>
                </c:pt>
                <c:pt idx="17">
                  <c:v>1.2425841355397601E-4</c:v>
                </c:pt>
                <c:pt idx="18">
                  <c:v>1.37326784986072E-4</c:v>
                </c:pt>
                <c:pt idx="19">
                  <c:v>1.5176956903943201E-4</c:v>
                </c:pt>
                <c:pt idx="20">
                  <c:v>1.6773131395125601E-4</c:v>
                </c:pt>
                <c:pt idx="21">
                  <c:v>1.85371770229544E-4</c:v>
                </c:pt>
                <c:pt idx="22">
                  <c:v>2.04867489489893E-4</c:v>
                </c:pt>
                <c:pt idx="23">
                  <c:v>2.2641359144339899E-4</c:v>
                </c:pt>
                <c:pt idx="24">
                  <c:v>2.5022571672030298E-4</c:v>
                </c:pt>
                <c:pt idx="25">
                  <c:v>2.7654218507391801E-4</c:v>
                </c:pt>
                <c:pt idx="26">
                  <c:v>3.0562638056478398E-4</c:v>
                </c:pt>
                <c:pt idx="27">
                  <c:v>3.37769387596921E-4</c:v>
                </c:pt>
                <c:pt idx="28">
                  <c:v>3.7329290418833998E-4</c:v>
                </c:pt>
                <c:pt idx="29">
                  <c:v>4.1255246163294601E-4</c:v>
                </c:pt>
                <c:pt idx="30">
                  <c:v>4.5594098277725698E-4</c:v>
                </c:pt>
                <c:pt idx="31">
                  <c:v>5.0389271452425696E-4</c:v>
                </c:pt>
                <c:pt idx="32">
                  <c:v>5.5688757392239902E-4</c:v>
                </c:pt>
                <c:pt idx="33">
                  <c:v>6.1545595133673399E-4</c:v>
                </c:pt>
                <c:pt idx="34">
                  <c:v>6.8018401877394596E-4</c:v>
                </c:pt>
                <c:pt idx="35">
                  <c:v>7.5171959648877903E-4</c:v>
                </c:pt>
                <c:pt idx="36">
                  <c:v>8.3077863658697498E-4</c:v>
                </c:pt>
                <c:pt idx="37">
                  <c:v>9.18152388514445E-4</c:v>
                </c:pt>
                <c:pt idx="38">
                  <c:v>1.0147153181478601E-3</c:v>
                </c:pt>
                <c:pt idx="39">
                  <c:v>1.12143385974289E-3</c:v>
                </c:pt>
                <c:pt idx="40">
                  <c:v>1.2393760883331699E-3</c:v>
                </c:pt>
                <c:pt idx="41">
                  <c:v>1.3697224093841701E-3</c:v>
                </c:pt>
                <c:pt idx="42">
                  <c:v>1.5137773726879001E-3</c:v>
                </c:pt>
                <c:pt idx="43">
                  <c:v>1.67298272873562E-3</c:v>
                </c:pt>
                <c:pt idx="44">
                  <c:v>1.84893185824143E-3</c:v>
                </c:pt>
                <c:pt idx="45">
                  <c:v>2.0433857192320199E-3</c:v>
                </c:pt>
                <c:pt idx="46">
                  <c:v>2.25829047130629E-3</c:v>
                </c:pt>
                <c:pt idx="47">
                  <c:v>2.4957969534550599E-3</c:v>
                </c:pt>
                <c:pt idx="48">
                  <c:v>2.7582822103803602E-3</c:v>
                </c:pt>
                <c:pt idx="49">
                  <c:v>3.0483732827577999E-3</c:v>
                </c:pt>
                <c:pt idx="50">
                  <c:v>3.3689734995426702E-3</c:v>
                </c:pt>
                <c:pt idx="51">
                  <c:v>3.72329153546214E-3</c:v>
                </c:pt>
                <c:pt idx="52">
                  <c:v>4.1148735245099301E-3</c:v>
                </c:pt>
                <c:pt idx="53">
                  <c:v>4.5476385508478202E-3</c:v>
                </c:pt>
                <c:pt idx="54">
                  <c:v>5.0259178723166802E-3</c:v>
                </c:pt>
                <c:pt idx="55">
                  <c:v>5.5544982691210403E-3</c:v>
                </c:pt>
                <c:pt idx="56">
                  <c:v>6.1386699515341798E-3</c:v>
                </c:pt>
                <c:pt idx="57">
                  <c:v>6.7842795061003698E-3</c:v>
                </c:pt>
                <c:pt idx="58">
                  <c:v>7.4977884102387501E-3</c:v>
                </c:pt>
                <c:pt idx="59">
                  <c:v>8.2863377008804608E-3</c:v>
                </c:pt>
                <c:pt idx="60">
                  <c:v>9.1578194443669696E-3</c:v>
                </c:pt>
                <c:pt idx="61">
                  <c:v>1.01209557229021E-2</c:v>
                </c:pt>
                <c:pt idx="62">
                  <c:v>1.1185385928082599E-2</c:v>
                </c:pt>
                <c:pt idx="63">
                  <c:v>1.23617632351695E-2</c:v>
                </c:pt>
                <c:pt idx="64">
                  <c:v>1.3661861223646101E-2</c:v>
                </c:pt>
                <c:pt idx="65">
                  <c:v>1.5098691711159001E-2</c:v>
                </c:pt>
                <c:pt idx="66">
                  <c:v>1.66866349801628E-2</c:v>
                </c:pt>
                <c:pt idx="67">
                  <c:v>1.8441583700619799E-2</c:v>
                </c:pt>
                <c:pt idx="68">
                  <c:v>2.03811019891827E-2</c:v>
                </c:pt>
                <c:pt idx="69">
                  <c:v>2.2524601196778401E-2</c:v>
                </c:pt>
                <c:pt idx="70">
                  <c:v>2.48935341839315E-2</c:v>
                </c:pt>
                <c:pt idx="71">
                  <c:v>2.7511610028203001E-2</c:v>
                </c:pt>
                <c:pt idx="72">
                  <c:v>3.0405031312608102E-2</c:v>
                </c:pt>
                <c:pt idx="73">
                  <c:v>3.3602756369873997E-2</c:v>
                </c:pt>
                <c:pt idx="74">
                  <c:v>3.71367891071658E-2</c:v>
                </c:pt>
                <c:pt idx="75">
                  <c:v>4.1042499311948498E-2</c:v>
                </c:pt>
                <c:pt idx="76">
                  <c:v>4.5358976644704903E-2</c:v>
                </c:pt>
                <c:pt idx="77">
                  <c:v>5.01294218614005E-2</c:v>
                </c:pt>
                <c:pt idx="78">
                  <c:v>5.5401579181165297E-2</c:v>
                </c:pt>
                <c:pt idx="79">
                  <c:v>6.12282141264891E-2</c:v>
                </c:pt>
                <c:pt idx="80">
                  <c:v>6.7667641618304505E-2</c:v>
                </c:pt>
                <c:pt idx="81">
                  <c:v>7.4784309611315505E-2</c:v>
                </c:pt>
                <c:pt idx="82">
                  <c:v>8.2649444110790796E-2</c:v>
                </c:pt>
                <c:pt idx="83">
                  <c:v>9.1341762026364598E-2</c:v>
                </c:pt>
                <c:pt idx="84">
                  <c:v>0.100948258997324</c:v>
                </c:pt>
                <c:pt idx="85">
                  <c:v>0.11156508007421199</c:v>
                </c:pt>
                <c:pt idx="86">
                  <c:v>0.1232984819708</c:v>
                </c:pt>
                <c:pt idx="87">
                  <c:v>0.13626589651700399</c:v>
                </c:pt>
                <c:pt idx="88">
                  <c:v>0.15059710595609799</c:v>
                </c:pt>
                <c:pt idx="89">
                  <c:v>0.166435541849036</c:v>
                </c:pt>
                <c:pt idx="90">
                  <c:v>0.183939720585717</c:v>
                </c:pt>
                <c:pt idx="91">
                  <c:v>0.203284829870294</c:v>
                </c:pt>
                <c:pt idx="92">
                  <c:v>0.22466448205860501</c:v>
                </c:pt>
                <c:pt idx="93">
                  <c:v>0.24829265189569899</c:v>
                </c:pt>
                <c:pt idx="94">
                  <c:v>0.27440581804700498</c:v>
                </c:pt>
                <c:pt idx="95">
                  <c:v>0.303265329856308</c:v>
                </c:pt>
                <c:pt idx="96">
                  <c:v>0.335160023017813</c:v>
                </c:pt>
                <c:pt idx="97">
                  <c:v>0.370409110340852</c:v>
                </c:pt>
                <c:pt idx="98">
                  <c:v>0.40936537653897898</c:v>
                </c:pt>
                <c:pt idx="99">
                  <c:v>0.45241870901796399</c:v>
                </c:pt>
                <c:pt idx="100">
                  <c:v>0.5</c:v>
                </c:pt>
                <c:pt idx="101">
                  <c:v>0.45241870901798298</c:v>
                </c:pt>
                <c:pt idx="102">
                  <c:v>0.40936537653899102</c:v>
                </c:pt>
                <c:pt idx="103">
                  <c:v>0.37040911034086199</c:v>
                </c:pt>
                <c:pt idx="104">
                  <c:v>0.33516002301782299</c:v>
                </c:pt>
                <c:pt idx="105">
                  <c:v>0.30326532985631699</c:v>
                </c:pt>
                <c:pt idx="106">
                  <c:v>0.27440581804701297</c:v>
                </c:pt>
                <c:pt idx="107">
                  <c:v>0.24829265189570601</c:v>
                </c:pt>
                <c:pt idx="108">
                  <c:v>0.224664482058611</c:v>
                </c:pt>
                <c:pt idx="109">
                  <c:v>0.2032848298703</c:v>
                </c:pt>
                <c:pt idx="110">
                  <c:v>0.183939720585723</c:v>
                </c:pt>
                <c:pt idx="111">
                  <c:v>0.166435541849041</c:v>
                </c:pt>
                <c:pt idx="112">
                  <c:v>0.15059710595610201</c:v>
                </c:pt>
                <c:pt idx="113">
                  <c:v>0.13626589651700799</c:v>
                </c:pt>
                <c:pt idx="114">
                  <c:v>0.12329848197080399</c:v>
                </c:pt>
                <c:pt idx="115">
                  <c:v>0.11156508007421601</c:v>
                </c:pt>
                <c:pt idx="116">
                  <c:v>0.100948258997327</c:v>
                </c:pt>
                <c:pt idx="117">
                  <c:v>9.1341762026367304E-2</c:v>
                </c:pt>
                <c:pt idx="118">
                  <c:v>8.2649444110793197E-2</c:v>
                </c:pt>
                <c:pt idx="119">
                  <c:v>7.4784309611317504E-2</c:v>
                </c:pt>
                <c:pt idx="120">
                  <c:v>6.7667641618306906E-2</c:v>
                </c:pt>
                <c:pt idx="121">
                  <c:v>6.1228214126491001E-2</c:v>
                </c:pt>
                <c:pt idx="122">
                  <c:v>5.54015791811669E-2</c:v>
                </c:pt>
                <c:pt idx="123">
                  <c:v>5.0129421861401999E-2</c:v>
                </c:pt>
                <c:pt idx="124">
                  <c:v>4.53589766447067E-2</c:v>
                </c:pt>
                <c:pt idx="125">
                  <c:v>4.1042499311949497E-2</c:v>
                </c:pt>
                <c:pt idx="126">
                  <c:v>3.7136789107166897E-2</c:v>
                </c:pt>
                <c:pt idx="127">
                  <c:v>3.3602756369874899E-2</c:v>
                </c:pt>
                <c:pt idx="128">
                  <c:v>3.0405031312609201E-2</c:v>
                </c:pt>
                <c:pt idx="129">
                  <c:v>2.7511610028204E-2</c:v>
                </c:pt>
                <c:pt idx="130">
                  <c:v>2.4893534183932E-2</c:v>
                </c:pt>
                <c:pt idx="131">
                  <c:v>2.25246011967788E-2</c:v>
                </c:pt>
                <c:pt idx="132">
                  <c:v>2.03811019891833E-2</c:v>
                </c:pt>
                <c:pt idx="133">
                  <c:v>1.8441583700620101E-2</c:v>
                </c:pt>
                <c:pt idx="134">
                  <c:v>1.6686634980163099E-2</c:v>
                </c:pt>
                <c:pt idx="135">
                  <c:v>1.5098691711159301E-2</c:v>
                </c:pt>
                <c:pt idx="136">
                  <c:v>1.3661861223646401E-2</c:v>
                </c:pt>
                <c:pt idx="137">
                  <c:v>1.23617632351698E-2</c:v>
                </c:pt>
                <c:pt idx="138">
                  <c:v>1.11853859280829E-2</c:v>
                </c:pt>
                <c:pt idx="139">
                  <c:v>1.01209557229023E-2</c:v>
                </c:pt>
                <c:pt idx="140">
                  <c:v>9.1578194443670997E-3</c:v>
                </c:pt>
                <c:pt idx="141">
                  <c:v>8.2863377008814496E-3</c:v>
                </c:pt>
                <c:pt idx="142">
                  <c:v>7.49778841023966E-3</c:v>
                </c:pt>
                <c:pt idx="143">
                  <c:v>6.7842795061011903E-3</c:v>
                </c:pt>
                <c:pt idx="144">
                  <c:v>6.1386699515349101E-3</c:v>
                </c:pt>
                <c:pt idx="145">
                  <c:v>5.5544982691217099E-3</c:v>
                </c:pt>
                <c:pt idx="146">
                  <c:v>5.0259178723172596E-3</c:v>
                </c:pt>
                <c:pt idx="147">
                  <c:v>4.5476385508483796E-3</c:v>
                </c:pt>
                <c:pt idx="148">
                  <c:v>4.1148735245104201E-3</c:v>
                </c:pt>
                <c:pt idx="149">
                  <c:v>3.7232915354625902E-3</c:v>
                </c:pt>
                <c:pt idx="150">
                  <c:v>3.36897349954307E-3</c:v>
                </c:pt>
                <c:pt idx="151">
                  <c:v>3.0483732827581498E-3</c:v>
                </c:pt>
                <c:pt idx="152">
                  <c:v>2.7582822103806798E-3</c:v>
                </c:pt>
                <c:pt idx="153">
                  <c:v>2.49579695345536E-3</c:v>
                </c:pt>
                <c:pt idx="154">
                  <c:v>2.2582904713065802E-3</c:v>
                </c:pt>
                <c:pt idx="155">
                  <c:v>2.0433857192322601E-3</c:v>
                </c:pt>
                <c:pt idx="156">
                  <c:v>1.8489318582416601E-3</c:v>
                </c:pt>
                <c:pt idx="157">
                  <c:v>1.6729827287358301E-3</c:v>
                </c:pt>
                <c:pt idx="158">
                  <c:v>1.5137773726880601E-3</c:v>
                </c:pt>
                <c:pt idx="159">
                  <c:v>1.3697224093843299E-3</c:v>
                </c:pt>
                <c:pt idx="160">
                  <c:v>1.2393760883333E-3</c:v>
                </c:pt>
                <c:pt idx="161">
                  <c:v>1.1214338597430201E-3</c:v>
                </c:pt>
                <c:pt idx="162">
                  <c:v>1.01471531814797E-3</c:v>
                </c:pt>
                <c:pt idx="163">
                  <c:v>9.1815238851454702E-4</c:v>
                </c:pt>
                <c:pt idx="164">
                  <c:v>8.3077863658705695E-4</c:v>
                </c:pt>
                <c:pt idx="165">
                  <c:v>7.5171959648886501E-4</c:v>
                </c:pt>
                <c:pt idx="166">
                  <c:v>6.8018401877402304E-4</c:v>
                </c:pt>
                <c:pt idx="167">
                  <c:v>6.1545595133680403E-4</c:v>
                </c:pt>
                <c:pt idx="168">
                  <c:v>5.5688757392245995E-4</c:v>
                </c:pt>
                <c:pt idx="169">
                  <c:v>5.0389271452431301E-4</c:v>
                </c:pt>
                <c:pt idx="170">
                  <c:v>4.5594098277730702E-4</c:v>
                </c:pt>
                <c:pt idx="171">
                  <c:v>4.1255246163299198E-4</c:v>
                </c:pt>
                <c:pt idx="172">
                  <c:v>3.7329290418837999E-4</c:v>
                </c:pt>
                <c:pt idx="173">
                  <c:v>3.3776938759695803E-4</c:v>
                </c:pt>
                <c:pt idx="174">
                  <c:v>3.05626380564817E-4</c:v>
                </c:pt>
                <c:pt idx="175">
                  <c:v>2.7654218507394901E-4</c:v>
                </c:pt>
                <c:pt idx="176">
                  <c:v>2.5022571672033198E-4</c:v>
                </c:pt>
                <c:pt idx="177">
                  <c:v>2.2641359144342301E-4</c:v>
                </c:pt>
                <c:pt idx="178">
                  <c:v>2.0486748948991501E-4</c:v>
                </c:pt>
                <c:pt idx="179">
                  <c:v>1.8537177022956401E-4</c:v>
                </c:pt>
                <c:pt idx="180">
                  <c:v>1.6773131395127501E-4</c:v>
                </c:pt>
                <c:pt idx="181">
                  <c:v>1.51769569039448E-4</c:v>
                </c:pt>
                <c:pt idx="182">
                  <c:v>1.3732678498608699E-4</c:v>
                </c:pt>
                <c:pt idx="183">
                  <c:v>1.2425841355398899E-4</c:v>
                </c:pt>
                <c:pt idx="184">
                  <c:v>1.12433662089436E-4</c:v>
                </c:pt>
                <c:pt idx="185">
                  <c:v>1.01734184505332E-4</c:v>
                </c:pt>
                <c:pt idx="186">
                  <c:v>9.2052896833799802E-5</c:v>
                </c:pt>
                <c:pt idx="187">
                  <c:v>8.3292905493826202E-5</c:v>
                </c:pt>
                <c:pt idx="188">
                  <c:v>7.5366537547747305E-5</c:v>
                </c:pt>
                <c:pt idx="189">
                  <c:v>6.8194463241013302E-5</c:v>
                </c:pt>
                <c:pt idx="190">
                  <c:v>6.1704902043346801E-5</c:v>
                </c:pt>
                <c:pt idx="191">
                  <c:v>5.5832904245063901E-5</c:v>
                </c:pt>
                <c:pt idx="192">
                  <c:v>5.05197009185523E-5</c:v>
                </c:pt>
                <c:pt idx="193">
                  <c:v>4.5712115739092002E-5</c:v>
                </c:pt>
                <c:pt idx="194">
                  <c:v>4.1362032778320797E-5</c:v>
                </c:pt>
                <c:pt idx="195">
                  <c:v>3.74259149438545E-5</c:v>
                </c:pt>
                <c:pt idx="196">
                  <c:v>3.38643682454305E-5</c:v>
                </c:pt>
                <c:pt idx="197">
                  <c:v>3.06417475266148E-5</c:v>
                </c:pt>
                <c:pt idx="198">
                  <c:v>2.7725799716091502E-5</c:v>
                </c:pt>
                <c:pt idx="199">
                  <c:v>2.5087341028090599E-5</c:v>
                </c:pt>
                <c:pt idx="200">
                  <c:v>2.26999648812451E-5</c:v>
                </c:pt>
              </c:numCache>
            </c:numRef>
          </c:val>
          <c:smooth val="0"/>
          <c:extLst>
            <c:ext xmlns:c16="http://schemas.microsoft.com/office/drawing/2014/chart" uri="{C3380CC4-5D6E-409C-BE32-E72D297353CC}">
              <c16:uniqueId val="{00000000-7831-6A47-8AAE-D5C4B0BDCA24}"/>
            </c:ext>
          </c:extLst>
        </c:ser>
        <c:dLbls>
          <c:showLegendKey val="0"/>
          <c:showVal val="0"/>
          <c:showCatName val="0"/>
          <c:showSerName val="0"/>
          <c:showPercent val="0"/>
          <c:showBubbleSize val="0"/>
        </c:dLbls>
        <c:smooth val="0"/>
        <c:axId val="370128448"/>
        <c:axId val="370124136"/>
      </c:lineChart>
      <c:catAx>
        <c:axId val="370128448"/>
        <c:scaling>
          <c:orientation val="minMax"/>
        </c:scaling>
        <c:delete val="0"/>
        <c:axPos val="b"/>
        <c:numFmt formatCode="General" sourceLinked="1"/>
        <c:majorTickMark val="out"/>
        <c:minorTickMark val="none"/>
        <c:tickLblPos val="nextTo"/>
        <c:txPr>
          <a:bodyPr/>
          <a:lstStyle/>
          <a:p>
            <a:pPr>
              <a:defRPr sz="1400" b="1"/>
            </a:pPr>
            <a:endParaRPr lang="zh-CN"/>
          </a:p>
        </c:txPr>
        <c:crossAx val="370124136"/>
        <c:crosses val="autoZero"/>
        <c:auto val="1"/>
        <c:lblAlgn val="ctr"/>
        <c:lblOffset val="100"/>
        <c:tickLblSkip val="20"/>
        <c:tickMarkSkip val="5"/>
        <c:noMultiLvlLbl val="0"/>
      </c:catAx>
      <c:valAx>
        <c:axId val="370124136"/>
        <c:scaling>
          <c:orientation val="minMax"/>
        </c:scaling>
        <c:delete val="0"/>
        <c:axPos val="l"/>
        <c:majorGridlines/>
        <c:numFmt formatCode="General" sourceLinked="1"/>
        <c:majorTickMark val="out"/>
        <c:minorTickMark val="none"/>
        <c:tickLblPos val="nextTo"/>
        <c:txPr>
          <a:bodyPr/>
          <a:lstStyle/>
          <a:p>
            <a:pPr>
              <a:defRPr sz="1400" b="1"/>
            </a:pPr>
            <a:endParaRPr lang="zh-CN"/>
          </a:p>
        </c:txPr>
        <c:crossAx val="370128448"/>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1">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838D950-30CC-47DD-ACDC-9F2C4F9422CE}" type="doc">
      <dgm:prSet loTypeId="urn:microsoft.com/office/officeart/2005/8/layout/vList3" loCatId="picture" qsTypeId="urn:microsoft.com/office/officeart/2005/8/quickstyle/simple1#1" qsCatId="simple" csTypeId="urn:microsoft.com/office/officeart/2005/8/colors/accent0_3#1" csCatId="mainScheme" phldr="1"/>
      <dgm:spPr/>
    </dgm:pt>
    <dgm:pt modelId="{3A4793FA-AE4C-43AE-B0D9-BEB0D47169EB}" type="pres">
      <dgm:prSet presAssocID="{E838D950-30CC-47DD-ACDC-9F2C4F9422CE}" presName="linearFlow" presStyleCnt="0">
        <dgm:presLayoutVars>
          <dgm:dir/>
          <dgm:resizeHandles val="exact"/>
        </dgm:presLayoutVars>
      </dgm:prSet>
      <dgm:spPr/>
    </dgm:pt>
  </dgm:ptLst>
  <dgm:cxnLst>
    <dgm:cxn modelId="{ED2D2CB2-3EAE-4781-9763-9035C6A300CC}" type="presOf" srcId="{E838D950-30CC-47DD-ACDC-9F2C4F9422CE}" destId="{3A4793FA-AE4C-43AE-B0D9-BEB0D47169EB}" srcOrd="0"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kumimoji="1" lang="zh-CN" altLang="en-US"/>
          </a:p>
        </p:txBody>
      </p:sp>
      <p:sp>
        <p:nvSpPr>
          <p:cNvPr id="3" name="日期占位符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C0DA4CC-858D-DC4D-A866-5644DBA168E7}" type="datetimeFigureOut">
              <a:rPr kumimoji="1" lang="zh-CN" altLang="en-US" smtClean="0"/>
              <a:t>2024/7/1</a:t>
            </a:fld>
            <a:endParaRPr kumimoji="1" lang="zh-CN" altLang="en-US"/>
          </a:p>
        </p:txBody>
      </p:sp>
      <p:sp>
        <p:nvSpPr>
          <p:cNvPr id="4" name="幻灯片图像占位符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zh-CN" altLang="en-US"/>
          </a:p>
        </p:txBody>
      </p:sp>
      <p:sp>
        <p:nvSpPr>
          <p:cNvPr id="5" name="备注占位符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A097A01-13AA-294E-89F5-3B1C3E6ECC62}" type="slidenum">
              <a:rPr kumimoji="1" lang="zh-CN" altLang="en-US" smtClean="0"/>
              <a:t>‹#›</a:t>
            </a:fld>
            <a:endParaRPr kumimoji="1" lang="zh-CN" altLang="en-US"/>
          </a:p>
        </p:txBody>
      </p:sp>
    </p:spTree>
    <p:extLst>
      <p:ext uri="{BB962C8B-B14F-4D97-AF65-F5344CB8AC3E}">
        <p14:creationId xmlns:p14="http://schemas.microsoft.com/office/powerpoint/2010/main" val="1155046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1</a:t>
            </a:fld>
            <a:endParaRPr kumimoji="1" lang="zh-CN" altLang="en-US"/>
          </a:p>
        </p:txBody>
      </p:sp>
    </p:spTree>
    <p:extLst>
      <p:ext uri="{BB962C8B-B14F-4D97-AF65-F5344CB8AC3E}">
        <p14:creationId xmlns:p14="http://schemas.microsoft.com/office/powerpoint/2010/main" val="2500284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11</a:t>
            </a:fld>
            <a:endParaRPr kumimoji="1" lang="zh-CN" altLang="en-US"/>
          </a:p>
        </p:txBody>
      </p:sp>
    </p:spTree>
    <p:extLst>
      <p:ext uri="{BB962C8B-B14F-4D97-AF65-F5344CB8AC3E}">
        <p14:creationId xmlns:p14="http://schemas.microsoft.com/office/powerpoint/2010/main" val="1175768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13</a:t>
            </a:fld>
            <a:endParaRPr kumimoji="1" lang="zh-CN" altLang="en-US"/>
          </a:p>
        </p:txBody>
      </p:sp>
    </p:spTree>
    <p:extLst>
      <p:ext uri="{BB962C8B-B14F-4D97-AF65-F5344CB8AC3E}">
        <p14:creationId xmlns:p14="http://schemas.microsoft.com/office/powerpoint/2010/main" val="2380070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截断：长度固定  手机号码</a:t>
            </a:r>
            <a:r>
              <a:rPr lang="en-US" altLang="zh-CN" dirty="0"/>
              <a:t>135XXXX</a:t>
            </a:r>
          </a:p>
          <a:p>
            <a:r>
              <a:rPr lang="zh-CN" altLang="en-US" dirty="0"/>
              <a:t>截取：长度不固定 截取省份</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17</a:t>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dirty="0"/>
              <a:t>比如我们将身份证号用 * 替换真实数字就变成了 "220724 ****** 3523"，非常简单。</a:t>
            </a:r>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18</a:t>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dirty="0"/>
              <a:t>我们看到 name 和 idnumber 字段进行了随机化脱敏，而名字姓、氏随机化稍有特殊，需要有对应姓氏字典数据支持。</a:t>
            </a:r>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19</a:t>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20000"/>
              </a:lnSpc>
              <a:spcBef>
                <a:spcPts val="618"/>
              </a:spcBef>
            </a:pPr>
            <a:r>
              <a:rPr lang="zh-CN" altLang="en-US"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比如说我们将手机号统一设置成 “13651300000”。</a:t>
            </a:r>
            <a:endParaRPr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20</a:t>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21</a:t>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dirty="0"/>
              <a:t>对价格字段 price 做平均值处理后，字段总金额不变，但脱敏后的字段值都在均值 60 附近。</a:t>
            </a:r>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22</a:t>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dirty="0"/>
              <a:t>比如下边的日期字段create_time中 2020-12-08 15:12:25 变为 2018-01-02 15:00:00。</a:t>
            </a:r>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23</a:t>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一致性脱敏：身份证号码和出生日期</a:t>
            </a:r>
            <a:endParaRPr lang="en-US" altLang="zh-CN" dirty="0"/>
          </a:p>
          <a:p>
            <a:r>
              <a:rPr lang="zh-CN" altLang="en-US" dirty="0"/>
              <a:t>格式：电话号码</a:t>
            </a:r>
            <a:r>
              <a:rPr lang="en-US" altLang="zh-CN" dirty="0"/>
              <a:t>11</a:t>
            </a:r>
            <a:r>
              <a:rPr lang="zh-CN" altLang="en-US" dirty="0"/>
              <a:t>位</a:t>
            </a:r>
            <a:endParaRPr lang="en-US" altLang="zh-CN" dirty="0"/>
          </a:p>
          <a:p>
            <a:r>
              <a:rPr lang="zh-CN" altLang="en-US" dirty="0"/>
              <a:t>特征：身份证号码中间出生日期</a:t>
            </a:r>
            <a:endParaRPr lang="en-US" altLang="zh-CN" dirty="0"/>
          </a:p>
          <a:p>
            <a:endParaRPr lang="en-US" altLang="zh-CN" dirty="0"/>
          </a:p>
          <a:p>
            <a:pPr algn="l"/>
            <a:r>
              <a:rPr lang="zh-CN" altLang="en-US" b="1" i="0" dirty="0">
                <a:solidFill>
                  <a:srgbClr val="666666"/>
                </a:solidFill>
                <a:effectLst/>
                <a:latin typeface="Helvetica Neue" panose="02000503000000020004"/>
              </a:rPr>
              <a:t>遮蔽脱敏</a:t>
            </a:r>
            <a:endParaRPr lang="zh-CN" altLang="en-US" b="0" i="0" dirty="0">
              <a:solidFill>
                <a:srgbClr val="666666"/>
              </a:solidFill>
              <a:effectLst/>
              <a:latin typeface="Helvetica Neue" panose="02000503000000020004"/>
            </a:endParaRPr>
          </a:p>
          <a:p>
            <a:pPr algn="l"/>
            <a:r>
              <a:rPr lang="zh-CN" altLang="en-US" b="0" i="0" dirty="0">
                <a:solidFill>
                  <a:srgbClr val="666666"/>
                </a:solidFill>
                <a:effectLst/>
                <a:latin typeface="Helvetica Neue" panose="02000503000000020004"/>
              </a:rPr>
              <a:t>遮蔽脱敏方式是对数据的全部或者一部分用符号替换，例如原手机号为：</a:t>
            </a:r>
            <a:r>
              <a:rPr lang="en-US" altLang="zh-CN" b="0" i="0" dirty="0">
                <a:solidFill>
                  <a:srgbClr val="666666"/>
                </a:solidFill>
                <a:effectLst/>
                <a:latin typeface="Helvetica Neue" panose="02000503000000020004"/>
              </a:rPr>
              <a:t>18688888888</a:t>
            </a:r>
            <a:r>
              <a:rPr lang="zh-CN" altLang="en-US" b="0" i="0" dirty="0">
                <a:solidFill>
                  <a:srgbClr val="666666"/>
                </a:solidFill>
                <a:effectLst/>
                <a:latin typeface="Helvetica Neue" panose="02000503000000020004"/>
              </a:rPr>
              <a:t>，经过脱敏后改为：</a:t>
            </a:r>
            <a:r>
              <a:rPr lang="en-US" altLang="zh-CN" b="0" i="0" dirty="0">
                <a:solidFill>
                  <a:srgbClr val="666666"/>
                </a:solidFill>
                <a:effectLst/>
                <a:latin typeface="Helvetica Neue" panose="02000503000000020004"/>
              </a:rPr>
              <a:t>186****8888</a:t>
            </a:r>
            <a:r>
              <a:rPr lang="zh-CN" altLang="en-US" b="0" i="0" dirty="0">
                <a:solidFill>
                  <a:srgbClr val="666666"/>
                </a:solidFill>
                <a:effectLst/>
                <a:latin typeface="Helvetica Neue" panose="02000503000000020004"/>
              </a:rPr>
              <a:t>。应用比较广泛的场景有：金融，医疗，政务等行业的排队叫号系统、呼叫中心系统；互联网的电子商务、外卖订单系统等。</a:t>
            </a:r>
            <a:endParaRPr lang="en-US" altLang="zh-CN" b="0" i="0" dirty="0">
              <a:solidFill>
                <a:srgbClr val="666666"/>
              </a:solidFill>
              <a:effectLst/>
              <a:latin typeface="Helvetica Neue" panose="02000503000000020004"/>
            </a:endParaRPr>
          </a:p>
          <a:p>
            <a:pPr algn="l"/>
            <a:r>
              <a:rPr lang="zh-CN" altLang="en-US" b="1" i="0" dirty="0">
                <a:solidFill>
                  <a:srgbClr val="666666"/>
                </a:solidFill>
                <a:effectLst/>
                <a:latin typeface="Helvetica Neue" panose="02000503000000020004"/>
              </a:rPr>
              <a:t>数据一致性脱敏</a:t>
            </a:r>
            <a:endParaRPr lang="zh-CN" altLang="en-US" b="0" i="0" dirty="0">
              <a:solidFill>
                <a:srgbClr val="666666"/>
              </a:solidFill>
              <a:effectLst/>
              <a:latin typeface="Helvetica Neue" panose="02000503000000020004"/>
            </a:endParaRPr>
          </a:p>
          <a:p>
            <a:pPr algn="l"/>
            <a:r>
              <a:rPr lang="zh-CN" altLang="en-US" b="0" i="0" dirty="0">
                <a:solidFill>
                  <a:srgbClr val="666666"/>
                </a:solidFill>
                <a:effectLst/>
                <a:latin typeface="Helvetica Neue" panose="02000503000000020004"/>
              </a:rPr>
              <a:t>数据一致性脱敏方式是原始数据的关联关系在进行数据脱敏后也能保持关联关系。这种关联关系不只是对数据表的主外建的关联，对非主外建的关联关系也能保证关联的一致性。</a:t>
            </a:r>
          </a:p>
          <a:p>
            <a:pPr algn="l"/>
            <a:r>
              <a:rPr lang="zh-CN" altLang="en-US" b="0" i="0" dirty="0">
                <a:solidFill>
                  <a:srgbClr val="666666"/>
                </a:solidFill>
                <a:effectLst/>
                <a:latin typeface="Helvetica Neue" panose="02000503000000020004"/>
              </a:rPr>
              <a:t>表内数据之间一致性，我们可以保证原始数据与脱敏后数据关联关系保持一致性，如脱敏后数据的身份证号、性别、生日、籍贯数据保持一致性。</a:t>
            </a:r>
          </a:p>
          <a:p>
            <a:pPr algn="l"/>
            <a:r>
              <a:rPr lang="zh-CN" altLang="en-US" b="1" i="0" dirty="0">
                <a:solidFill>
                  <a:srgbClr val="666666"/>
                </a:solidFill>
                <a:effectLst/>
                <a:latin typeface="Helvetica Neue" panose="02000503000000020004"/>
              </a:rPr>
              <a:t>保格式脱敏</a:t>
            </a:r>
            <a:endParaRPr lang="zh-CN" altLang="en-US" b="0" i="0" dirty="0">
              <a:solidFill>
                <a:srgbClr val="666666"/>
              </a:solidFill>
              <a:effectLst/>
              <a:latin typeface="Helvetica Neue" panose="02000503000000020004"/>
            </a:endParaRPr>
          </a:p>
          <a:p>
            <a:pPr algn="l"/>
            <a:r>
              <a:rPr lang="zh-CN" altLang="en-US" b="0" i="0" dirty="0">
                <a:solidFill>
                  <a:srgbClr val="666666"/>
                </a:solidFill>
                <a:effectLst/>
                <a:latin typeface="Helvetica Neue" panose="02000503000000020004"/>
              </a:rPr>
              <a:t>保格式脱敏方式是保留数据的主要格式，例如：对于身份证只需保证为</a:t>
            </a:r>
            <a:r>
              <a:rPr lang="en-US" altLang="zh-CN" b="0" i="0" dirty="0">
                <a:solidFill>
                  <a:srgbClr val="666666"/>
                </a:solidFill>
                <a:effectLst/>
                <a:latin typeface="Helvetica Neue" panose="02000503000000020004"/>
              </a:rPr>
              <a:t>18</a:t>
            </a:r>
            <a:r>
              <a:rPr lang="zh-CN" altLang="en-US" b="0" i="0" dirty="0">
                <a:solidFill>
                  <a:srgbClr val="666666"/>
                </a:solidFill>
                <a:effectLst/>
                <a:latin typeface="Helvetica Neue" panose="02000503000000020004"/>
              </a:rPr>
              <a:t>位数字，手机号为</a:t>
            </a:r>
            <a:r>
              <a:rPr lang="en-US" altLang="zh-CN" b="0" i="0" dirty="0">
                <a:solidFill>
                  <a:srgbClr val="666666"/>
                </a:solidFill>
                <a:effectLst/>
                <a:latin typeface="Helvetica Neue" panose="02000503000000020004"/>
              </a:rPr>
              <a:t>11</a:t>
            </a:r>
            <a:r>
              <a:rPr lang="zh-CN" altLang="en-US" b="0" i="0" dirty="0">
                <a:solidFill>
                  <a:srgbClr val="666666"/>
                </a:solidFill>
                <a:effectLst/>
                <a:latin typeface="Helvetica Neue" panose="02000503000000020004"/>
              </a:rPr>
              <a:t>号数字。应用比较广泛的场景有：各行业的系统研发、功能测试等。</a:t>
            </a:r>
          </a:p>
          <a:p>
            <a:pPr algn="l"/>
            <a:r>
              <a:rPr lang="zh-CN" altLang="en-US" b="1" i="0" dirty="0">
                <a:solidFill>
                  <a:srgbClr val="666666"/>
                </a:solidFill>
                <a:effectLst/>
                <a:latin typeface="Helvetica Neue" panose="02000503000000020004"/>
              </a:rPr>
              <a:t>保留数据特征脱敏</a:t>
            </a:r>
          </a:p>
          <a:p>
            <a:pPr algn="l"/>
            <a:r>
              <a:rPr lang="zh-CN" altLang="en-US" b="0" i="0" dirty="0">
                <a:solidFill>
                  <a:srgbClr val="666666"/>
                </a:solidFill>
                <a:effectLst/>
                <a:latin typeface="Helvetica Neue" panose="02000503000000020004"/>
              </a:rPr>
              <a:t>保留数据特征脱敏方式是保证数据脱敏的情况下依然能保留数据原始特征并能通过业务校验，不影响数据分析。例如：身份证号在进行脱敏之后，依然是正确的身份证号，系统校验方式也能正常通过。地址脱敏后也是真实存在的地址。应用比较广泛的场景有：数据分析场景等。</a:t>
            </a:r>
          </a:p>
          <a:p>
            <a:pPr algn="l"/>
            <a:r>
              <a:rPr lang="zh-CN" altLang="en-US" b="1" i="0" dirty="0">
                <a:solidFill>
                  <a:srgbClr val="666666"/>
                </a:solidFill>
                <a:effectLst/>
                <a:latin typeface="Helvetica Neue" panose="02000503000000020004"/>
              </a:rPr>
              <a:t>泛化脱敏</a:t>
            </a:r>
            <a:endParaRPr lang="zh-CN" altLang="en-US" b="0" i="0" dirty="0">
              <a:solidFill>
                <a:srgbClr val="666666"/>
              </a:solidFill>
              <a:effectLst/>
              <a:latin typeface="Helvetica Neue" panose="02000503000000020004"/>
            </a:endParaRPr>
          </a:p>
          <a:p>
            <a:pPr algn="l"/>
            <a:r>
              <a:rPr lang="zh-CN" altLang="en-US" b="0" i="0" dirty="0">
                <a:solidFill>
                  <a:srgbClr val="666666"/>
                </a:solidFill>
                <a:effectLst/>
                <a:latin typeface="Helvetica Neue" panose="02000503000000020004"/>
              </a:rPr>
              <a:t>泛化脱敏方式是保留原始数据的局部特征的前提下使用其他方式替代原始数据的方式。例如：只需要知道人群的年龄阶段：</a:t>
            </a:r>
            <a:r>
              <a:rPr lang="en-US" altLang="zh-CN" b="0" i="0" dirty="0">
                <a:solidFill>
                  <a:srgbClr val="666666"/>
                </a:solidFill>
                <a:effectLst/>
                <a:latin typeface="Helvetica Neue" panose="02000503000000020004"/>
              </a:rPr>
              <a:t>11-20</a:t>
            </a:r>
            <a:r>
              <a:rPr lang="zh-CN" altLang="en-US" b="0" i="0" dirty="0">
                <a:solidFill>
                  <a:srgbClr val="666666"/>
                </a:solidFill>
                <a:effectLst/>
                <a:latin typeface="Helvetica Neue" panose="02000503000000020004"/>
              </a:rPr>
              <a:t>、</a:t>
            </a:r>
            <a:r>
              <a:rPr lang="en-US" altLang="zh-CN" b="0" i="0" dirty="0">
                <a:solidFill>
                  <a:srgbClr val="666666"/>
                </a:solidFill>
                <a:effectLst/>
                <a:latin typeface="Helvetica Neue" panose="02000503000000020004"/>
              </a:rPr>
              <a:t>21-30</a:t>
            </a:r>
            <a:r>
              <a:rPr lang="zh-CN" altLang="en-US" b="0" i="0" dirty="0">
                <a:solidFill>
                  <a:srgbClr val="666666"/>
                </a:solidFill>
                <a:effectLst/>
                <a:latin typeface="Helvetica Neue" panose="02000503000000020004"/>
              </a:rPr>
              <a:t>、</a:t>
            </a:r>
            <a:r>
              <a:rPr lang="en-US" altLang="zh-CN" b="0" i="0" dirty="0">
                <a:solidFill>
                  <a:srgbClr val="666666"/>
                </a:solidFill>
                <a:effectLst/>
                <a:latin typeface="Helvetica Neue" panose="02000503000000020004"/>
              </a:rPr>
              <a:t>31-40……</a:t>
            </a:r>
            <a:r>
              <a:rPr lang="zh-CN" altLang="en-US" b="0" i="0" dirty="0">
                <a:solidFill>
                  <a:srgbClr val="666666"/>
                </a:solidFill>
                <a:effectLst/>
                <a:latin typeface="Helvetica Neue" panose="02000503000000020004"/>
              </a:rPr>
              <a:t>不需要知道具体年龄的场景。应用比较广泛的场景有：数据统计场景等。</a:t>
            </a:r>
          </a:p>
          <a:p>
            <a:pPr algn="l"/>
            <a:r>
              <a:rPr lang="zh-CN" altLang="en-US" b="1" i="0" dirty="0">
                <a:solidFill>
                  <a:srgbClr val="666666"/>
                </a:solidFill>
                <a:effectLst/>
                <a:latin typeface="Helvetica Neue" panose="02000503000000020004"/>
              </a:rPr>
              <a:t>可逆性脱敏</a:t>
            </a:r>
            <a:endParaRPr lang="zh-CN" altLang="en-US" b="0" i="0" dirty="0">
              <a:solidFill>
                <a:srgbClr val="666666"/>
              </a:solidFill>
              <a:effectLst/>
              <a:latin typeface="Helvetica Neue" panose="02000503000000020004"/>
            </a:endParaRPr>
          </a:p>
          <a:p>
            <a:pPr algn="l"/>
            <a:r>
              <a:rPr lang="zh-CN" altLang="en-US" b="0" i="0" dirty="0">
                <a:solidFill>
                  <a:srgbClr val="666666"/>
                </a:solidFill>
                <a:effectLst/>
                <a:latin typeface="Helvetica Neue" panose="02000503000000020004"/>
              </a:rPr>
              <a:t>可逆性脱敏方式是脱敏后数据可以使用对应表，对数据进行恢复操作，从脱敏数据可以获取原始数据。此类方式会保存脱敏数据对应表，根据业务需求，这些脱敏算法可以结合使用。而且对每一种脱敏方式，也可以使用不同的脱敏规则来进行脱敏。应用比较广泛的场景有：数据分析后需要真实结果的场景等。</a:t>
            </a:r>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24</a:t>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2</a:t>
            </a:fld>
            <a:endParaRPr kumimoji="1" lang="zh-CN" altLang="en-US"/>
          </a:p>
        </p:txBody>
      </p:sp>
    </p:spTree>
    <p:extLst>
      <p:ext uri="{BB962C8B-B14F-4D97-AF65-F5344CB8AC3E}">
        <p14:creationId xmlns:p14="http://schemas.microsoft.com/office/powerpoint/2010/main" val="3934117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27</a:t>
            </a:fld>
            <a:endParaRPr kumimoji="1" lang="zh-CN" altLang="en-US"/>
          </a:p>
        </p:txBody>
      </p:sp>
    </p:spTree>
    <p:extLst>
      <p:ext uri="{BB962C8B-B14F-4D97-AF65-F5344CB8AC3E}">
        <p14:creationId xmlns:p14="http://schemas.microsoft.com/office/powerpoint/2010/main" val="2656076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28</a:t>
            </a:fld>
            <a:endParaRPr kumimoji="1" lang="zh-CN" altLang="en-US"/>
          </a:p>
        </p:txBody>
      </p:sp>
    </p:spTree>
    <p:extLst>
      <p:ext uri="{BB962C8B-B14F-4D97-AF65-F5344CB8AC3E}">
        <p14:creationId xmlns:p14="http://schemas.microsoft.com/office/powerpoint/2010/main" val="1800000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29</a:t>
            </a:fld>
            <a:endParaRPr kumimoji="1" lang="zh-CN" altLang="en-US"/>
          </a:p>
        </p:txBody>
      </p:sp>
    </p:spTree>
    <p:extLst>
      <p:ext uri="{BB962C8B-B14F-4D97-AF65-F5344CB8AC3E}">
        <p14:creationId xmlns:p14="http://schemas.microsoft.com/office/powerpoint/2010/main" val="491160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30</a:t>
            </a:fld>
            <a:endParaRPr kumimoji="1" lang="zh-CN" altLang="en-US"/>
          </a:p>
        </p:txBody>
      </p:sp>
    </p:spTree>
    <p:extLst>
      <p:ext uri="{BB962C8B-B14F-4D97-AF65-F5344CB8AC3E}">
        <p14:creationId xmlns:p14="http://schemas.microsoft.com/office/powerpoint/2010/main" val="2455013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Diff in one </a:t>
            </a:r>
            <a:r>
              <a:rPr kumimoji="1" lang="zh-CN" altLang="en-US" dirty="0"/>
              <a:t>最严格</a:t>
            </a:r>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31</a:t>
            </a:fld>
            <a:endParaRPr kumimoji="1" lang="zh-CN" altLang="en-US"/>
          </a:p>
        </p:txBody>
      </p:sp>
    </p:spTree>
    <p:extLst>
      <p:ext uri="{BB962C8B-B14F-4D97-AF65-F5344CB8AC3E}">
        <p14:creationId xmlns:p14="http://schemas.microsoft.com/office/powerpoint/2010/main" val="3889283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保护</a:t>
            </a:r>
            <a:r>
              <a:rPr kumimoji="1" lang="en-US" altLang="zh-CN" dirty="0"/>
              <a:t>any</a:t>
            </a:r>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32</a:t>
            </a:fld>
            <a:endParaRPr kumimoji="1" lang="zh-CN" altLang="en-US"/>
          </a:p>
        </p:txBody>
      </p:sp>
    </p:spTree>
    <p:extLst>
      <p:ext uri="{BB962C8B-B14F-4D97-AF65-F5344CB8AC3E}">
        <p14:creationId xmlns:p14="http://schemas.microsoft.com/office/powerpoint/2010/main" val="337319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33</a:t>
            </a:fld>
            <a:endParaRPr kumimoji="1" lang="zh-CN" altLang="en-US"/>
          </a:p>
        </p:txBody>
      </p:sp>
    </p:spTree>
    <p:extLst>
      <p:ext uri="{BB962C8B-B14F-4D97-AF65-F5344CB8AC3E}">
        <p14:creationId xmlns:p14="http://schemas.microsoft.com/office/powerpoint/2010/main" val="2225564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34</a:t>
            </a:fld>
            <a:endParaRPr kumimoji="1" lang="zh-CN" altLang="en-US"/>
          </a:p>
        </p:txBody>
      </p:sp>
    </p:spTree>
    <p:extLst>
      <p:ext uri="{BB962C8B-B14F-4D97-AF65-F5344CB8AC3E}">
        <p14:creationId xmlns:p14="http://schemas.microsoft.com/office/powerpoint/2010/main" val="606669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35</a:t>
            </a:fld>
            <a:endParaRPr kumimoji="1" lang="zh-CN" altLang="en-US"/>
          </a:p>
        </p:txBody>
      </p:sp>
    </p:spTree>
    <p:extLst>
      <p:ext uri="{BB962C8B-B14F-4D97-AF65-F5344CB8AC3E}">
        <p14:creationId xmlns:p14="http://schemas.microsoft.com/office/powerpoint/2010/main" val="2175967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36</a:t>
            </a:fld>
            <a:endParaRPr kumimoji="1" lang="zh-CN" altLang="en-US"/>
          </a:p>
        </p:txBody>
      </p:sp>
    </p:spTree>
    <p:extLst>
      <p:ext uri="{BB962C8B-B14F-4D97-AF65-F5344CB8AC3E}">
        <p14:creationId xmlns:p14="http://schemas.microsoft.com/office/powerpoint/2010/main" val="599185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3</a:t>
            </a:fld>
            <a:endParaRPr kumimoji="1" lang="zh-CN" altLang="en-US"/>
          </a:p>
        </p:txBody>
      </p:sp>
    </p:spTree>
    <p:extLst>
      <p:ext uri="{BB962C8B-B14F-4D97-AF65-F5344CB8AC3E}">
        <p14:creationId xmlns:p14="http://schemas.microsoft.com/office/powerpoint/2010/main" val="2862975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37</a:t>
            </a:fld>
            <a:endParaRPr kumimoji="1" lang="zh-CN" altLang="en-US"/>
          </a:p>
        </p:txBody>
      </p:sp>
    </p:spTree>
    <p:extLst>
      <p:ext uri="{BB962C8B-B14F-4D97-AF65-F5344CB8AC3E}">
        <p14:creationId xmlns:p14="http://schemas.microsoft.com/office/powerpoint/2010/main" val="2094385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Lambda=b</a:t>
            </a:r>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38</a:t>
            </a:fld>
            <a:endParaRPr kumimoji="1" lang="zh-CN" altLang="en-US"/>
          </a:p>
        </p:txBody>
      </p:sp>
    </p:spTree>
    <p:extLst>
      <p:ext uri="{BB962C8B-B14F-4D97-AF65-F5344CB8AC3E}">
        <p14:creationId xmlns:p14="http://schemas.microsoft.com/office/powerpoint/2010/main" val="3327353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39</a:t>
            </a:fld>
            <a:endParaRPr kumimoji="1" lang="zh-CN" altLang="en-US"/>
          </a:p>
        </p:txBody>
      </p:sp>
    </p:spTree>
    <p:extLst>
      <p:ext uri="{BB962C8B-B14F-4D97-AF65-F5344CB8AC3E}">
        <p14:creationId xmlns:p14="http://schemas.microsoft.com/office/powerpoint/2010/main" val="483569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Sensitivity = </a:t>
            </a:r>
            <a:r>
              <a:rPr lang="en-US" altLang="zh-CN" sz="1200" dirty="0">
                <a:solidFill>
                  <a:srgbClr val="FF0000"/>
                </a:solidFill>
              </a:rPr>
              <a:t>q</a:t>
            </a:r>
          </a:p>
          <a:p>
            <a:endParaRPr kumimoji="1" lang="en-US" altLang="zh-CN" dirty="0"/>
          </a:p>
          <a:p>
            <a:r>
              <a:rPr lang="en-US" altLang="zh-CN" dirty="0"/>
              <a:t>Solution: sum (age) + η</a:t>
            </a:r>
            <a:r>
              <a:rPr lang="en-US" altLang="zh-CN" dirty="0">
                <a:latin typeface="Calibri"/>
                <a:cs typeface="Calibri"/>
              </a:rPr>
              <a:t>, </a:t>
            </a:r>
            <a:br>
              <a:rPr lang="en-US" altLang="zh-CN" dirty="0">
                <a:latin typeface="Calibri"/>
                <a:cs typeface="Calibri"/>
              </a:rPr>
            </a:br>
            <a:r>
              <a:rPr lang="en-US" altLang="zh-CN" dirty="0">
                <a:latin typeface="Calibri"/>
                <a:cs typeface="Calibri"/>
              </a:rPr>
              <a:t>where </a:t>
            </a:r>
            <a:r>
              <a:rPr lang="en-US" altLang="zh-CN" dirty="0"/>
              <a:t>η</a:t>
            </a:r>
            <a:r>
              <a:rPr lang="en-US" altLang="zh-CN" dirty="0">
                <a:latin typeface="Calibri"/>
                <a:cs typeface="Calibri"/>
              </a:rPr>
              <a:t> is drawn from Lap(</a:t>
            </a:r>
            <a:r>
              <a:rPr lang="en-US" altLang="zh-CN" dirty="0">
                <a:solidFill>
                  <a:srgbClr val="FF0000"/>
                </a:solidFill>
                <a:latin typeface="Calibri"/>
                <a:cs typeface="Calibri"/>
              </a:rPr>
              <a:t>q/</a:t>
            </a:r>
            <a:r>
              <a:rPr lang="el-GR" altLang="zh-CN" dirty="0">
                <a:solidFill>
                  <a:srgbClr val="FF0000"/>
                </a:solidFill>
                <a:latin typeface="Calibri"/>
                <a:cs typeface="Calibri"/>
              </a:rPr>
              <a:t>ε</a:t>
            </a:r>
            <a:r>
              <a:rPr lang="en-US" altLang="zh-CN" dirty="0">
                <a:latin typeface="Calibri"/>
                <a:cs typeface="Calibri"/>
              </a:rPr>
              <a:t>)</a:t>
            </a:r>
          </a:p>
          <a:p>
            <a:pPr lvl="1"/>
            <a:r>
              <a:rPr lang="en-US" altLang="zh-CN" sz="2400" dirty="0">
                <a:latin typeface="Calibri"/>
                <a:cs typeface="Calibri"/>
              </a:rPr>
              <a:t>Mean = 0 </a:t>
            </a:r>
          </a:p>
          <a:p>
            <a:pPr lvl="1"/>
            <a:r>
              <a:rPr lang="en-US" altLang="zh-CN" sz="2400" dirty="0"/>
              <a:t>Variance = 2q</a:t>
            </a:r>
            <a:r>
              <a:rPr lang="en-US" altLang="zh-CN" sz="2400" baseline="30000" dirty="0"/>
              <a:t>2</a:t>
            </a:r>
            <a:r>
              <a:rPr lang="en-US" altLang="zh-CN" sz="2400" dirty="0"/>
              <a:t>/</a:t>
            </a:r>
            <a:r>
              <a:rPr lang="el-GR" altLang="zh-CN" sz="2400" dirty="0">
                <a:latin typeface="Calibri"/>
                <a:cs typeface="Calibri"/>
              </a:rPr>
              <a:t>ε</a:t>
            </a:r>
            <a:r>
              <a:rPr lang="en-US" altLang="zh-CN" sz="2400" baseline="30000" dirty="0">
                <a:latin typeface="Calibri"/>
                <a:cs typeface="Calibri"/>
              </a:rPr>
              <a:t>2</a:t>
            </a:r>
            <a:endParaRPr lang="en-US" altLang="zh-CN" sz="2400" dirty="0">
              <a:solidFill>
                <a:srgbClr val="FF0000"/>
              </a:solidFill>
            </a:endParaRPr>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40</a:t>
            </a:fld>
            <a:endParaRPr kumimoji="1" lang="zh-CN" altLang="en-US"/>
          </a:p>
        </p:txBody>
      </p:sp>
    </p:spTree>
    <p:extLst>
      <p:ext uri="{BB962C8B-B14F-4D97-AF65-F5344CB8AC3E}">
        <p14:creationId xmlns:p14="http://schemas.microsoft.com/office/powerpoint/2010/main" val="1448085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Why  </a:t>
            </a:r>
            <a:r>
              <a:rPr lang="en-US" altLang="zh-CN" sz="1200" dirty="0">
                <a:latin typeface="Calibri" pitchFamily="34" charset="0"/>
              </a:rPr>
              <a:t>∑</a:t>
            </a:r>
            <a:r>
              <a:rPr lang="en-US" altLang="zh-CN" sz="1200" baseline="-25000" dirty="0" err="1">
                <a:latin typeface="Calibri" pitchFamily="34" charset="0"/>
              </a:rPr>
              <a:t>i</a:t>
            </a:r>
            <a:r>
              <a:rPr lang="el-GR" altLang="zh-CN" sz="1200" dirty="0">
                <a:latin typeface="Calibri" pitchFamily="34" charset="0"/>
              </a:rPr>
              <a:t>ε</a:t>
            </a:r>
            <a:r>
              <a:rPr lang="en-US" altLang="zh-CN" sz="1200" baseline="-25000" dirty="0" err="1">
                <a:latin typeface="Calibri" pitchFamily="34" charset="0"/>
              </a:rPr>
              <a:t>i</a:t>
            </a:r>
            <a:r>
              <a:rPr lang="en-US" altLang="zh-CN" sz="1200" dirty="0">
                <a:latin typeface="Calibri" pitchFamily="34" charset="0"/>
              </a:rPr>
              <a:t>    max(</a:t>
            </a:r>
            <a:r>
              <a:rPr lang="el-GR" altLang="zh-CN" sz="1200" dirty="0">
                <a:latin typeface="Calibri" pitchFamily="34" charset="0"/>
              </a:rPr>
              <a:t>ε</a:t>
            </a:r>
            <a:r>
              <a:rPr lang="en-US" altLang="zh-CN" sz="1200" baseline="-25000" dirty="0" err="1">
                <a:latin typeface="Calibri" pitchFamily="34" charset="0"/>
              </a:rPr>
              <a:t>i</a:t>
            </a:r>
            <a:r>
              <a:rPr lang="en-US" altLang="zh-CN" sz="1200" dirty="0">
                <a:latin typeface="Calibri" pitchFamily="34" charset="0"/>
              </a:rPr>
              <a:t>)</a:t>
            </a:r>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41</a:t>
            </a:fld>
            <a:endParaRPr kumimoji="1" lang="zh-CN" altLang="en-US"/>
          </a:p>
        </p:txBody>
      </p:sp>
    </p:spTree>
    <p:extLst>
      <p:ext uri="{BB962C8B-B14F-4D97-AF65-F5344CB8AC3E}">
        <p14:creationId xmlns:p14="http://schemas.microsoft.com/office/powerpoint/2010/main" val="1587577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42</a:t>
            </a:fld>
            <a:endParaRPr kumimoji="1" lang="zh-CN" altLang="en-US"/>
          </a:p>
        </p:txBody>
      </p:sp>
    </p:spTree>
    <p:extLst>
      <p:ext uri="{BB962C8B-B14F-4D97-AF65-F5344CB8AC3E}">
        <p14:creationId xmlns:p14="http://schemas.microsoft.com/office/powerpoint/2010/main" val="34375979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43</a:t>
            </a:fld>
            <a:endParaRPr kumimoji="1" lang="zh-CN" altLang="en-US"/>
          </a:p>
        </p:txBody>
      </p:sp>
    </p:spTree>
    <p:extLst>
      <p:ext uri="{BB962C8B-B14F-4D97-AF65-F5344CB8AC3E}">
        <p14:creationId xmlns:p14="http://schemas.microsoft.com/office/powerpoint/2010/main" val="253887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44</a:t>
            </a:fld>
            <a:endParaRPr kumimoji="1" lang="zh-CN" altLang="en-US"/>
          </a:p>
        </p:txBody>
      </p:sp>
    </p:spTree>
    <p:extLst>
      <p:ext uri="{BB962C8B-B14F-4D97-AF65-F5344CB8AC3E}">
        <p14:creationId xmlns:p14="http://schemas.microsoft.com/office/powerpoint/2010/main" val="2172158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45</a:t>
            </a:fld>
            <a:endParaRPr kumimoji="1" lang="zh-CN" altLang="en-US"/>
          </a:p>
        </p:txBody>
      </p:sp>
    </p:spTree>
    <p:extLst>
      <p:ext uri="{BB962C8B-B14F-4D97-AF65-F5344CB8AC3E}">
        <p14:creationId xmlns:p14="http://schemas.microsoft.com/office/powerpoint/2010/main" val="14753878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46</a:t>
            </a:fld>
            <a:endParaRPr kumimoji="1" lang="zh-CN" altLang="en-US"/>
          </a:p>
        </p:txBody>
      </p:sp>
    </p:spTree>
    <p:extLst>
      <p:ext uri="{BB962C8B-B14F-4D97-AF65-F5344CB8AC3E}">
        <p14:creationId xmlns:p14="http://schemas.microsoft.com/office/powerpoint/2010/main" val="3692688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4</a:t>
            </a:fld>
            <a:endParaRPr kumimoji="1" lang="zh-CN" altLang="en-US"/>
          </a:p>
        </p:txBody>
      </p:sp>
    </p:spTree>
    <p:extLst>
      <p:ext uri="{BB962C8B-B14F-4D97-AF65-F5344CB8AC3E}">
        <p14:creationId xmlns:p14="http://schemas.microsoft.com/office/powerpoint/2010/main" val="2471607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47</a:t>
            </a:fld>
            <a:endParaRPr kumimoji="1" lang="zh-CN" altLang="en-US"/>
          </a:p>
        </p:txBody>
      </p:sp>
    </p:spTree>
    <p:extLst>
      <p:ext uri="{BB962C8B-B14F-4D97-AF65-F5344CB8AC3E}">
        <p14:creationId xmlns:p14="http://schemas.microsoft.com/office/powerpoint/2010/main" val="12452847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49</a:t>
            </a:fld>
            <a:endParaRPr kumimoji="1" lang="zh-CN" altLang="en-US"/>
          </a:p>
        </p:txBody>
      </p:sp>
    </p:spTree>
    <p:extLst>
      <p:ext uri="{BB962C8B-B14F-4D97-AF65-F5344CB8AC3E}">
        <p14:creationId xmlns:p14="http://schemas.microsoft.com/office/powerpoint/2010/main" val="28948906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50</a:t>
            </a:fld>
            <a:endParaRPr kumimoji="1" lang="zh-CN" altLang="en-US"/>
          </a:p>
        </p:txBody>
      </p:sp>
    </p:spTree>
    <p:extLst>
      <p:ext uri="{BB962C8B-B14F-4D97-AF65-F5344CB8AC3E}">
        <p14:creationId xmlns:p14="http://schemas.microsoft.com/office/powerpoint/2010/main" val="1143949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52</a:t>
            </a:fld>
            <a:endParaRPr kumimoji="1" lang="zh-CN" altLang="en-US"/>
          </a:p>
        </p:txBody>
      </p:sp>
    </p:spTree>
    <p:extLst>
      <p:ext uri="{BB962C8B-B14F-4D97-AF65-F5344CB8AC3E}">
        <p14:creationId xmlns:p14="http://schemas.microsoft.com/office/powerpoint/2010/main" val="15767020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53</a:t>
            </a:fld>
            <a:endParaRPr kumimoji="1" lang="zh-CN" altLang="en-US"/>
          </a:p>
        </p:txBody>
      </p:sp>
    </p:spTree>
    <p:extLst>
      <p:ext uri="{BB962C8B-B14F-4D97-AF65-F5344CB8AC3E}">
        <p14:creationId xmlns:p14="http://schemas.microsoft.com/office/powerpoint/2010/main" val="27868271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54</a:t>
            </a:fld>
            <a:endParaRPr kumimoji="1" lang="zh-CN" altLang="en-US"/>
          </a:p>
        </p:txBody>
      </p:sp>
    </p:spTree>
    <p:extLst>
      <p:ext uri="{BB962C8B-B14F-4D97-AF65-F5344CB8AC3E}">
        <p14:creationId xmlns:p14="http://schemas.microsoft.com/office/powerpoint/2010/main" val="32268101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习近平总书记</a:t>
            </a:r>
            <a:r>
              <a:rPr lang="en-US" altLang="zh-CN" b="1">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6</a:t>
            </a:r>
            <a:r>
              <a:rPr lang="zh-CN" altLang="en-US" b="1">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月</a:t>
            </a:r>
            <a:r>
              <a:rPr lang="en-US" altLang="zh-CN" b="1">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22</a:t>
            </a:r>
            <a:r>
              <a:rPr lang="zh-CN" altLang="en-US" b="1">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日下午主持召开中央全面深化改革委员会第二十六次会议，审议通过了</a:t>
            </a:r>
            <a:r>
              <a:rPr lang="en-US" altLang="zh-CN" b="1">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en-US" b="1">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关于构建数据基础制度更好发挥数据要素作用的意见</a:t>
            </a:r>
            <a:r>
              <a:rPr lang="en-US" altLang="zh-CN" b="1">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p>
          <a:p>
            <a:r>
              <a:rPr lang="zh-CN" altLang="en-US">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习近平在主持会议时强调，数据基础制度建设事关国家发展和安全大局，要维护国家数据安全，保护个人信息和商业秘密，促进数据高效流通使用、赋能实体经济，统筹推进数据产权、流通交易、收益分配、安全治理，加快构建数据基础制度体系。</a:t>
            </a:r>
            <a:endParaRPr lang="en-US" altLang="zh-CN">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a:p>
            <a:r>
              <a:rPr lang="zh-CN" altLang="en-US">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会议指出要建立数据产权制度，推进公共数据、企业数据、个人数据分类分级确权授权使用，健全数据要素权益保护制度。要建立合规高效的数据要素流通和交易制度，完善数据全流程合规和监管规则体系，建设规范的数据交易市场。</a:t>
            </a:r>
            <a:endParaRPr lang="en-US" altLang="zh-CN">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a:p>
            <a:r>
              <a:rPr lang="zh-CN" altLang="en-US">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这也是党中央对于数据要素合规的最新要求，也是个人信息保护合规审计努力的方向。</a:t>
            </a:r>
          </a:p>
          <a:p>
            <a:endParaRPr lang="en-US" altLang="zh-CN"/>
          </a:p>
          <a:p>
            <a:endParaRPr lang="en-US" altLang="zh-CN"/>
          </a:p>
          <a:p>
            <a:r>
              <a:rPr lang="zh-CN" altLang="en-US" dirty="0"/>
              <a:t>问题</a:t>
            </a:r>
            <a:r>
              <a:rPr lang="en-US" altLang="zh-CN" dirty="0"/>
              <a:t>1</a:t>
            </a:r>
            <a:r>
              <a:rPr lang="zh-CN" altLang="en-US" dirty="0"/>
              <a:t>：数据的分类分级是数据合规的重要环节，各类软件应用</a:t>
            </a:r>
            <a:r>
              <a:rPr lang="en-US" altLang="zh-CN" dirty="0"/>
              <a:t>APP</a:t>
            </a:r>
            <a:r>
              <a:rPr lang="en-US" altLang="zh-CN" baseline="0" dirty="0"/>
              <a:t> </a:t>
            </a:r>
            <a:r>
              <a:rPr lang="zh-CN" altLang="en-US" baseline="0" dirty="0"/>
              <a:t>上架前都要进行一个数据等级保护认证，获得等保认证才能上线运行。</a:t>
            </a:r>
            <a:endParaRPr lang="en-US" altLang="zh-CN" baseline="0" dirty="0"/>
          </a:p>
          <a:p>
            <a:endParaRPr lang="en-US" altLang="zh-CN" baseline="0" dirty="0"/>
          </a:p>
          <a:p>
            <a:r>
              <a:rPr lang="zh-CN" altLang="en-US" baseline="0" dirty="0"/>
              <a:t>数据分类分级可以从多个维度进行，大家有没有什么好的想法，能够科学完善的对数据进行分类分级？</a:t>
            </a:r>
            <a:endParaRPr lang="en-US" altLang="zh-CN" baseline="0" dirty="0"/>
          </a:p>
          <a:p>
            <a:endParaRPr lang="en-US" altLang="zh-CN" baseline="0" dirty="0"/>
          </a:p>
          <a:p>
            <a:r>
              <a:rPr lang="zh-CN" altLang="en-US" baseline="0" dirty="0"/>
              <a:t>答案：公民个人维度，公共管理维度，信息传播维度，行业领域维度，组织经营维度</a:t>
            </a:r>
            <a:endParaRPr lang="zh-CN" altLang="en-US" dirty="0"/>
          </a:p>
        </p:txBody>
      </p:sp>
      <p:sp>
        <p:nvSpPr>
          <p:cNvPr id="4" name="灯片编号占位符 3"/>
          <p:cNvSpPr>
            <a:spLocks noGrp="1"/>
          </p:cNvSpPr>
          <p:nvPr>
            <p:ph type="sldNum" sz="quarter" idx="10"/>
          </p:nvPr>
        </p:nvSpPr>
        <p:spPr/>
        <p:txBody>
          <a:bodyPr/>
          <a:lstStyle/>
          <a:p>
            <a:fld id="{85504CE7-2505-7442-8AD7-DE80452D2EFB}" type="slidenum">
              <a:rPr kumimoji="1" lang="zh-CN" altLang="en-US" smtClean="0"/>
              <a:t>56</a:t>
            </a:fld>
            <a:endParaRPr kumimoji="1" lang="zh-CN" altLang="en-US"/>
          </a:p>
        </p:txBody>
      </p:sp>
    </p:spTree>
    <p:extLst>
      <p:ext uri="{BB962C8B-B14F-4D97-AF65-F5344CB8AC3E}">
        <p14:creationId xmlns:p14="http://schemas.microsoft.com/office/powerpoint/2010/main" val="5380148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其次是法律背景：</a:t>
            </a:r>
            <a:r>
              <a:rPr lang="en-US" altLang="zh-CN"/>
              <a:t>2021 </a:t>
            </a:r>
            <a:r>
              <a:rPr lang="zh-CN" altLang="en-US"/>
              <a:t>年</a:t>
            </a:r>
            <a:r>
              <a:rPr lang="en-US" altLang="zh-CN"/>
              <a:t>《</a:t>
            </a:r>
            <a:r>
              <a:rPr lang="zh-CN" altLang="en-US"/>
              <a:t>数据安全法</a:t>
            </a:r>
            <a:r>
              <a:rPr lang="en-US" altLang="zh-CN"/>
              <a:t>》</a:t>
            </a:r>
            <a:r>
              <a:rPr lang="zh-CN" altLang="en-US"/>
              <a:t>与</a:t>
            </a:r>
            <a:r>
              <a:rPr lang="en-US" altLang="zh-CN"/>
              <a:t>《</a:t>
            </a:r>
            <a:r>
              <a:rPr lang="zh-CN" altLang="en-US"/>
              <a:t>个人信息保护法</a:t>
            </a:r>
            <a:r>
              <a:rPr lang="en-US" altLang="zh-CN"/>
              <a:t>》</a:t>
            </a:r>
            <a:r>
              <a:rPr lang="zh-CN" altLang="en-US"/>
              <a:t>的出台，与</a:t>
            </a:r>
            <a:r>
              <a:rPr lang="en-US" altLang="zh-CN"/>
              <a:t>2017</a:t>
            </a:r>
            <a:r>
              <a:rPr lang="zh-CN" altLang="en-US"/>
              <a:t>年</a:t>
            </a:r>
            <a:r>
              <a:rPr lang="en-US" altLang="zh-CN"/>
              <a:t>《</a:t>
            </a:r>
            <a:r>
              <a:rPr lang="zh-CN" altLang="en-US"/>
              <a:t>网络安全法</a:t>
            </a:r>
            <a:r>
              <a:rPr lang="en-US" altLang="zh-CN"/>
              <a:t>》</a:t>
            </a:r>
            <a:r>
              <a:rPr lang="zh-CN" altLang="en-US"/>
              <a:t>一同形成了数据合规领域的“三架马车”，这标志着数据合规的基本法律架构已初步搭建完成。</a:t>
            </a:r>
            <a:endParaRPr lang="en-US" altLang="zh-CN"/>
          </a:p>
          <a:p>
            <a:pPr defTabSz="942289">
              <a:defRPr/>
            </a:pPr>
            <a:r>
              <a:rPr lang="zh-CN" altLang="en-US">
                <a:gradFill>
                  <a:gsLst>
                    <a:gs pos="0">
                      <a:schemeClr val="accent1"/>
                    </a:gs>
                    <a:gs pos="80000">
                      <a:schemeClr val="accent3"/>
                    </a:gs>
                  </a:gsLst>
                  <a:lin ang="5400000" scaled="1"/>
                </a:gradFill>
                <a:latin typeface="+mn-ea"/>
              </a:rPr>
              <a:t>网络安全法中 “个人信息”被提及</a:t>
            </a:r>
            <a:r>
              <a:rPr lang="en-US" altLang="zh-CN">
                <a:solidFill>
                  <a:srgbClr val="C00000"/>
                </a:solidFill>
                <a:latin typeface="+mn-ea"/>
              </a:rPr>
              <a:t>21</a:t>
            </a:r>
            <a:r>
              <a:rPr lang="zh-CN" altLang="en-US">
                <a:solidFill>
                  <a:srgbClr val="C00000"/>
                </a:solidFill>
                <a:latin typeface="+mn-ea"/>
              </a:rPr>
              <a:t>次</a:t>
            </a:r>
            <a:r>
              <a:rPr lang="zh-CN" altLang="en-US">
                <a:gradFill>
                  <a:gsLst>
                    <a:gs pos="0">
                      <a:schemeClr val="accent1"/>
                    </a:gs>
                    <a:gs pos="80000">
                      <a:schemeClr val="accent3"/>
                    </a:gs>
                  </a:gsLst>
                  <a:lin ang="5400000" scaled="1"/>
                </a:gradFill>
                <a:latin typeface="+mn-ea"/>
              </a:rPr>
              <a:t>之多；</a:t>
            </a:r>
            <a:r>
              <a:rPr lang="zh-CN" altLang="zh-CN">
                <a:gradFill>
                  <a:gsLst>
                    <a:gs pos="0">
                      <a:schemeClr val="accent1"/>
                    </a:gs>
                    <a:gs pos="80000">
                      <a:schemeClr val="accent3"/>
                    </a:gs>
                  </a:gsLst>
                  <a:lin ang="5400000" scaled="1"/>
                </a:gradFill>
                <a:latin typeface="+mn-ea"/>
              </a:rPr>
              <a:t>个人信息保护法中首次对</a:t>
            </a:r>
            <a:r>
              <a:rPr lang="zh-CN" altLang="zh-CN">
                <a:solidFill>
                  <a:srgbClr val="C00000"/>
                </a:solidFill>
                <a:latin typeface="+mn-ea"/>
              </a:rPr>
              <a:t>个人信息保护合规审计</a:t>
            </a:r>
            <a:r>
              <a:rPr lang="zh-CN" altLang="zh-CN">
                <a:gradFill>
                  <a:gsLst>
                    <a:gs pos="0">
                      <a:schemeClr val="accent1"/>
                    </a:gs>
                    <a:gs pos="80000">
                      <a:schemeClr val="accent3"/>
                    </a:gs>
                  </a:gsLst>
                  <a:lin ang="5400000" scaled="1"/>
                </a:gradFill>
                <a:latin typeface="+mn-ea"/>
              </a:rPr>
              <a:t>提出了明确要求，这为下一步各行业数据合规合法处理与流动，充分挖掘数据价值提供了法律保障</a:t>
            </a:r>
            <a:endParaRPr lang="en-US" altLang="zh-CN"/>
          </a:p>
          <a:p>
            <a:endParaRPr lang="en-US" altLang="zh-CN"/>
          </a:p>
          <a:p>
            <a:endParaRPr lang="en-US" altLang="zh-CN"/>
          </a:p>
          <a:p>
            <a:r>
              <a:rPr lang="zh-CN" altLang="en-US" dirty="0"/>
              <a:t>个人信息保护国家非常重视，这也是和大家切身相关的问题。大家今后从事</a:t>
            </a:r>
            <a:r>
              <a:rPr lang="en-US" altLang="zh-CN" dirty="0"/>
              <a:t>IT</a:t>
            </a:r>
            <a:r>
              <a:rPr lang="zh-CN" altLang="en-US" dirty="0"/>
              <a:t>行业，个人信息保护也是绕不开的领域，有些企业已经上升到企业文化层面。前段时间滴滴被罚</a:t>
            </a:r>
            <a:r>
              <a:rPr lang="en-US" altLang="zh-CN" dirty="0"/>
              <a:t>80</a:t>
            </a:r>
            <a:r>
              <a:rPr lang="zh-CN" altLang="en-US" dirty="0"/>
              <a:t>多亿已经表明，国家对于个人信息保护的监管力度</a:t>
            </a:r>
            <a:endParaRPr lang="en-US" altLang="zh-CN" dirty="0"/>
          </a:p>
          <a:p>
            <a:endParaRPr lang="en-US" altLang="zh-CN" dirty="0"/>
          </a:p>
          <a:p>
            <a:r>
              <a:rPr lang="zh-CN" altLang="en-US" dirty="0"/>
              <a:t>同学们平日生活中有没有隐私泄露的情况，是怎么泄露的，对于个人生活造成了哪些影响？说一说</a:t>
            </a:r>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85504CE7-2505-7442-8AD7-DE80452D2EFB}" type="slidenum">
              <a:rPr kumimoji="1" lang="zh-CN" altLang="en-US" smtClean="0"/>
              <a:t>57</a:t>
            </a:fld>
            <a:endParaRPr kumimoji="1" lang="zh-CN" altLang="en-US"/>
          </a:p>
        </p:txBody>
      </p:sp>
    </p:spTree>
    <p:extLst>
      <p:ext uri="{BB962C8B-B14F-4D97-AF65-F5344CB8AC3E}">
        <p14:creationId xmlns:p14="http://schemas.microsoft.com/office/powerpoint/2010/main" val="36989839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gradFill>
                  <a:gsLst>
                    <a:gs pos="0">
                      <a:schemeClr val="accent1"/>
                    </a:gs>
                    <a:gs pos="80000">
                      <a:schemeClr val="accent3"/>
                    </a:gs>
                  </a:gsLst>
                  <a:lin ang="5400000" scaled="1"/>
                </a:gradFill>
                <a:latin typeface="+mn-ea"/>
              </a:rPr>
              <a:t>接下来是行业背景：</a:t>
            </a:r>
            <a:endParaRPr lang="en-US" altLang="zh-CN">
              <a:gradFill>
                <a:gsLst>
                  <a:gs pos="0">
                    <a:schemeClr val="accent1"/>
                  </a:gs>
                  <a:gs pos="80000">
                    <a:schemeClr val="accent3"/>
                  </a:gs>
                </a:gsLst>
                <a:lin ang="5400000" scaled="1"/>
              </a:gradFill>
              <a:latin typeface="+mn-ea"/>
            </a:endParaRPr>
          </a:p>
          <a:p>
            <a:pPr marL="294465" indent="-294465">
              <a:buFont typeface="Wingdings" panose="05000000000000000000" pitchFamily="2" charset="2"/>
              <a:buChar char="Ø"/>
            </a:pPr>
            <a:r>
              <a:rPr lang="zh-CN" altLang="zh-CN">
                <a:gradFill>
                  <a:gsLst>
                    <a:gs pos="0">
                      <a:schemeClr val="accent1"/>
                    </a:gs>
                    <a:gs pos="80000">
                      <a:schemeClr val="accent3"/>
                    </a:gs>
                  </a:gsLst>
                  <a:lin ang="5400000" scaled="1"/>
                </a:gradFill>
                <a:latin typeface="+mn-ea"/>
              </a:rPr>
              <a:t>审计与法律工作者在面临多模态海量数据时存在工作量极大和处理难度极高的</a:t>
            </a:r>
            <a:r>
              <a:rPr lang="zh-CN" altLang="zh-CN">
                <a:solidFill>
                  <a:srgbClr val="C00000"/>
                </a:solidFill>
                <a:latin typeface="+mn-ea"/>
              </a:rPr>
              <a:t>双重挑战</a:t>
            </a:r>
            <a:r>
              <a:rPr lang="zh-CN" altLang="zh-CN">
                <a:gradFill>
                  <a:gsLst>
                    <a:gs pos="0">
                      <a:schemeClr val="accent1"/>
                    </a:gs>
                    <a:gs pos="80000">
                      <a:schemeClr val="accent3"/>
                    </a:gs>
                  </a:gsLst>
                  <a:lin ang="5400000" scaled="1"/>
                </a:gradFill>
                <a:latin typeface="+mn-ea"/>
              </a:rPr>
              <a:t>，传统审计方式在处理大数据时存在明显瓶颈</a:t>
            </a:r>
            <a:endParaRPr lang="en-US" altLang="zh-CN">
              <a:gradFill>
                <a:gsLst>
                  <a:gs pos="0">
                    <a:schemeClr val="accent1"/>
                  </a:gs>
                  <a:gs pos="80000">
                    <a:schemeClr val="accent3"/>
                  </a:gs>
                </a:gsLst>
                <a:lin ang="5400000" scaled="1"/>
              </a:gradFill>
              <a:latin typeface="+mn-ea"/>
            </a:endParaRPr>
          </a:p>
          <a:p>
            <a:pPr marL="294465" indent="-294465">
              <a:buFont typeface="Wingdings" panose="05000000000000000000" pitchFamily="2" charset="2"/>
              <a:buChar char="Ø"/>
            </a:pPr>
            <a:r>
              <a:rPr lang="zh-CN" altLang="en-US">
                <a:gradFill>
                  <a:gsLst>
                    <a:gs pos="0">
                      <a:schemeClr val="accent1"/>
                    </a:gs>
                    <a:gs pos="80000">
                      <a:schemeClr val="accent3"/>
                    </a:gs>
                  </a:gsLst>
                  <a:lin ang="5400000" scaled="1"/>
                </a:gradFill>
                <a:latin typeface="+mn-ea"/>
              </a:rPr>
              <a:t>为应对数据合规时代来临，企业纷纷成立合规部、设立合规官，</a:t>
            </a:r>
            <a:r>
              <a:rPr lang="zh-CN" altLang="zh-CN">
                <a:gradFill>
                  <a:gsLst>
                    <a:gs pos="0">
                      <a:schemeClr val="accent1"/>
                    </a:gs>
                    <a:gs pos="80000">
                      <a:schemeClr val="accent3"/>
                    </a:gs>
                  </a:gsLst>
                  <a:lin ang="5400000" scaled="1"/>
                </a:gradFill>
                <a:latin typeface="+mn-ea"/>
              </a:rPr>
              <a:t>在实施</a:t>
            </a:r>
            <a:r>
              <a:rPr lang="zh-CN" altLang="en-US">
                <a:gradFill>
                  <a:gsLst>
                    <a:gs pos="0">
                      <a:schemeClr val="accent1"/>
                    </a:gs>
                    <a:gs pos="80000">
                      <a:schemeClr val="accent3"/>
                    </a:gs>
                  </a:gsLst>
                  <a:lin ang="5400000" scaled="1"/>
                </a:gradFill>
                <a:latin typeface="+mn-ea"/>
              </a:rPr>
              <a:t>个人信息保护合规</a:t>
            </a:r>
            <a:r>
              <a:rPr lang="zh-CN" altLang="zh-CN">
                <a:gradFill>
                  <a:gsLst>
                    <a:gs pos="0">
                      <a:schemeClr val="accent1"/>
                    </a:gs>
                    <a:gs pos="80000">
                      <a:schemeClr val="accent3"/>
                    </a:gs>
                  </a:gsLst>
                  <a:lin ang="5400000" scaled="1"/>
                </a:gradFill>
                <a:latin typeface="+mn-ea"/>
              </a:rPr>
              <a:t>管理的过程中同样面临着来自管理层、支持部门、产品本身等各方面带来的</a:t>
            </a:r>
            <a:r>
              <a:rPr lang="zh-CN" altLang="zh-CN">
                <a:solidFill>
                  <a:srgbClr val="C00000"/>
                </a:solidFill>
                <a:latin typeface="+mn-ea"/>
              </a:rPr>
              <a:t>诸多挑战</a:t>
            </a:r>
            <a:endParaRPr lang="en-US" altLang="zh-CN">
              <a:solidFill>
                <a:srgbClr val="C00000"/>
              </a:solidFill>
              <a:latin typeface="+mn-ea"/>
            </a:endParaRPr>
          </a:p>
          <a:p>
            <a:pPr marL="294465" indent="-294465">
              <a:buFont typeface="Wingdings" panose="05000000000000000000" pitchFamily="2" charset="2"/>
              <a:buChar char="Ø"/>
            </a:pPr>
            <a:r>
              <a:rPr lang="zh-CN" altLang="en-US">
                <a:gradFill>
                  <a:gsLst>
                    <a:gs pos="0">
                      <a:schemeClr val="accent1"/>
                    </a:gs>
                    <a:gs pos="80000">
                      <a:schemeClr val="accent3"/>
                    </a:gs>
                  </a:gsLst>
                  <a:lin ang="5400000" scaled="1"/>
                </a:gradFill>
                <a:latin typeface="+mn-ea"/>
              </a:rPr>
              <a:t>网信办、工信部、公安部、市场监督总局、各行业监管部门等多部门释放出个人信息保护</a:t>
            </a:r>
            <a:r>
              <a:rPr lang="zh-CN" altLang="en-US">
                <a:solidFill>
                  <a:srgbClr val="C00000"/>
                </a:solidFill>
                <a:latin typeface="+mn-ea"/>
              </a:rPr>
              <a:t>强监管信号</a:t>
            </a:r>
            <a:r>
              <a:rPr lang="zh-CN" altLang="en-US">
                <a:gradFill>
                  <a:gsLst>
                    <a:gs pos="0">
                      <a:schemeClr val="accent1"/>
                    </a:gs>
                    <a:gs pos="80000">
                      <a:schemeClr val="accent3"/>
                    </a:gs>
                  </a:gsLst>
                  <a:lin ang="5400000" scaled="1"/>
                </a:gradFill>
                <a:latin typeface="+mn-ea"/>
              </a:rPr>
              <a:t>，并在执法方面呈现常态化趋势</a:t>
            </a:r>
            <a:r>
              <a:rPr lang="en-US" altLang="zh-CN">
                <a:gradFill>
                  <a:gsLst>
                    <a:gs pos="0">
                      <a:schemeClr val="accent1"/>
                    </a:gs>
                    <a:gs pos="80000">
                      <a:schemeClr val="accent3"/>
                    </a:gs>
                  </a:gsLst>
                  <a:lin ang="5400000" scaled="1"/>
                </a:gradFill>
                <a:latin typeface="+mn-ea"/>
              </a:rPr>
              <a:t>,</a:t>
            </a:r>
            <a:r>
              <a:rPr lang="zh-CN" altLang="en-US">
                <a:gradFill>
                  <a:gsLst>
                    <a:gs pos="0">
                      <a:schemeClr val="accent1"/>
                    </a:gs>
                    <a:gs pos="80000">
                      <a:schemeClr val="accent3"/>
                    </a:gs>
                  </a:gsLst>
                  <a:lin ang="5400000" scaled="1"/>
                </a:gradFill>
                <a:latin typeface="+mn-ea"/>
              </a:rPr>
              <a:t>各行业数据合规审计</a:t>
            </a:r>
            <a:r>
              <a:rPr lang="zh-CN" altLang="en-US">
                <a:solidFill>
                  <a:srgbClr val="C00000"/>
                </a:solidFill>
                <a:latin typeface="+mn-ea"/>
              </a:rPr>
              <a:t>需求大幅增加</a:t>
            </a:r>
          </a:p>
          <a:p>
            <a:endParaRPr lang="zh-CN" altLang="en-US"/>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58</a:t>
            </a:fld>
            <a:endParaRPr kumimoji="1" lang="zh-CN" altLang="en-US"/>
          </a:p>
        </p:txBody>
      </p:sp>
    </p:spTree>
    <p:extLst>
      <p:ext uri="{BB962C8B-B14F-4D97-AF65-F5344CB8AC3E}">
        <p14:creationId xmlns:p14="http://schemas.microsoft.com/office/powerpoint/2010/main" val="18399046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defTabSz="941635">
              <a:spcBef>
                <a:spcPts val="618"/>
              </a:spcBef>
              <a:buClr>
                <a:srgbClr val="C00000"/>
              </a:buClr>
              <a:defRPr/>
            </a:pPr>
            <a:r>
              <a:rPr lang="zh-CN" altLang="en-US">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rPr>
              <a:t>数据合规审计是有效落实监管企业的数据责任，保障消费者个人数据权利的有效途径。</a:t>
            </a:r>
            <a:endParaRPr lang="en-US" altLang="zh-CN">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endParaRPr>
          </a:p>
          <a:p>
            <a:pPr algn="just" defTabSz="941635">
              <a:spcBef>
                <a:spcPts val="618"/>
              </a:spcBef>
              <a:buClr>
                <a:srgbClr val="C00000"/>
              </a:buClr>
              <a:defRPr/>
            </a:pPr>
            <a:r>
              <a:rPr lang="zh-CN" altLang="en-US">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rPr>
              <a:t>数据保护要求保护用户数据安全，适用于所有涉及该数据的公司，对于个人数据权利而言包括知情权，反对权，访问权，被遗忘权等。</a:t>
            </a:r>
          </a:p>
          <a:p>
            <a:pPr algn="just" defTabSz="941635">
              <a:spcBef>
                <a:spcPts val="618"/>
              </a:spcBef>
              <a:buClr>
                <a:srgbClr val="C00000"/>
              </a:buClr>
              <a:defRPr/>
            </a:pPr>
            <a:r>
              <a:rPr lang="zh-CN" altLang="en-US">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rPr>
              <a:t>对于数据安全合规中的条款含有大量隐私设计原则，包括要对敏感数据进行影响评估，保证收集最小化数据收集范围，严格限制超出收集目的的处理，保障数据主体各项权力等方面，但却大多缺乏具体实现手段，这也为合规审计工作带来挑战。</a:t>
            </a:r>
            <a:endParaRPr lang="en-US" altLang="zh-CN">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endParaRPr>
          </a:p>
          <a:p>
            <a:pPr algn="just" defTabSz="941635">
              <a:spcBef>
                <a:spcPts val="618"/>
              </a:spcBef>
              <a:buClr>
                <a:srgbClr val="C00000"/>
              </a:buClr>
              <a:defRPr/>
            </a:pPr>
            <a:r>
              <a:rPr lang="zh-CN" altLang="en-US" b="1">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rPr>
              <a:t>因此即需要解决大数据融合需求和隐私保护合法合规之间的矛盾</a:t>
            </a:r>
            <a:endParaRPr lang="en-GB" altLang="zh-CN" b="1">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endParaRPr>
          </a:p>
          <a:p>
            <a:pPr algn="just" defTabSz="941635">
              <a:spcBef>
                <a:spcPts val="618"/>
              </a:spcBef>
              <a:buClr>
                <a:srgbClr val="C00000"/>
              </a:buClr>
              <a:defRPr/>
            </a:pPr>
            <a:r>
              <a:rPr lang="zh-CN" altLang="en-US" b="1">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rPr>
              <a:t>又需要同时满足数据隐私性、可用性、高效性的业务要求</a:t>
            </a:r>
            <a:endParaRPr lang="en-GB" altLang="zh-CN" b="1">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endParaRPr>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59</a:t>
            </a:fld>
            <a:endParaRPr kumimoji="1" lang="zh-CN" altLang="en-US"/>
          </a:p>
        </p:txBody>
      </p:sp>
    </p:spTree>
    <p:extLst>
      <p:ext uri="{BB962C8B-B14F-4D97-AF65-F5344CB8AC3E}">
        <p14:creationId xmlns:p14="http://schemas.microsoft.com/office/powerpoint/2010/main" val="529262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5</a:t>
            </a:fld>
            <a:endParaRPr kumimoji="1" lang="zh-CN" altLang="en-US"/>
          </a:p>
        </p:txBody>
      </p:sp>
    </p:spTree>
    <p:extLst>
      <p:ext uri="{BB962C8B-B14F-4D97-AF65-F5344CB8AC3E}">
        <p14:creationId xmlns:p14="http://schemas.microsoft.com/office/powerpoint/2010/main" val="1933088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60</a:t>
            </a:fld>
            <a:endParaRPr kumimoji="1" lang="zh-CN" altLang="en-US"/>
          </a:p>
        </p:txBody>
      </p:sp>
    </p:spTree>
    <p:extLst>
      <p:ext uri="{BB962C8B-B14F-4D97-AF65-F5344CB8AC3E}">
        <p14:creationId xmlns:p14="http://schemas.microsoft.com/office/powerpoint/2010/main" val="1481324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62</a:t>
            </a:fld>
            <a:endParaRPr kumimoji="1" lang="zh-CN" altLang="en-US"/>
          </a:p>
        </p:txBody>
      </p:sp>
    </p:spTree>
    <p:extLst>
      <p:ext uri="{BB962C8B-B14F-4D97-AF65-F5344CB8AC3E}">
        <p14:creationId xmlns:p14="http://schemas.microsoft.com/office/powerpoint/2010/main" val="10322305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63</a:t>
            </a:fld>
            <a:endParaRPr kumimoji="1" lang="zh-CN" altLang="en-US"/>
          </a:p>
        </p:txBody>
      </p:sp>
    </p:spTree>
    <p:extLst>
      <p:ext uri="{BB962C8B-B14F-4D97-AF65-F5344CB8AC3E}">
        <p14:creationId xmlns:p14="http://schemas.microsoft.com/office/powerpoint/2010/main" val="40752087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2289">
              <a:defRPr/>
            </a:pPr>
            <a:r>
              <a:rPr lang="zh-CN" altLang="en-US" b="0" i="0">
                <a:solidFill>
                  <a:srgbClr val="000000"/>
                </a:solidFill>
                <a:effectLst/>
                <a:latin typeface="微软雅黑" panose="020B0503020204020204" pitchFamily="34" charset="-122"/>
                <a:ea typeface="微软雅黑" panose="020B0503020204020204" pitchFamily="34" charset="-122"/>
              </a:rPr>
              <a:t>在海量、复杂非结构数据背景下，传统的审查方式意味着大量的人工查阅工作，效率低下。同时，传统形式还存在一定的局限性，一是存在盲区，例如人工审查过程中存在知识局限及漏判误判等人为差错，二是人工无法做到对全量信息进行查阅。</a:t>
            </a:r>
            <a:endParaRPr lang="en-US" altLang="zh-CN" b="0" i="0">
              <a:solidFill>
                <a:srgbClr val="000000"/>
              </a:solidFill>
              <a:effectLst/>
              <a:latin typeface="微软雅黑" panose="020B0503020204020204" pitchFamily="34" charset="-122"/>
              <a:ea typeface="微软雅黑" panose="020B0503020204020204" pitchFamily="34" charset="-122"/>
            </a:endParaRPr>
          </a:p>
          <a:p>
            <a:pPr marL="176679" indent="-176679" defTabSz="942289">
              <a:buFont typeface="Arial" panose="020B0604020202020204" pitchFamily="34" charset="0"/>
              <a:buChar char="•"/>
              <a:defRPr/>
            </a:pPr>
            <a:r>
              <a:rPr lang="zh-CN" altLang="en-US" b="0" i="0">
                <a:solidFill>
                  <a:srgbClr val="000000"/>
                </a:solidFill>
                <a:effectLst/>
                <a:latin typeface="Microsoft Yahei" panose="020B0503020204020204" pitchFamily="34" charset="-122"/>
                <a:ea typeface="Microsoft Yahei" panose="020B0503020204020204" pitchFamily="34" charset="-122"/>
              </a:rPr>
              <a:t>通过运用</a:t>
            </a:r>
            <a:r>
              <a:rPr lang="zh-CN" altLang="en-US" b="0" i="0">
                <a:solidFill>
                  <a:srgbClr val="121212"/>
                </a:solidFill>
                <a:effectLst/>
                <a:latin typeface="-apple-system"/>
              </a:rPr>
              <a:t>光学字符识别技术（</a:t>
            </a:r>
            <a:r>
              <a:rPr lang="en-US" altLang="zh-CN" b="0" i="0">
                <a:solidFill>
                  <a:srgbClr val="121212"/>
                </a:solidFill>
                <a:effectLst/>
                <a:latin typeface="-apple-system"/>
              </a:rPr>
              <a:t>OCR</a:t>
            </a:r>
            <a:r>
              <a:rPr lang="zh-CN" altLang="en-US" b="0" i="0">
                <a:solidFill>
                  <a:srgbClr val="121212"/>
                </a:solidFill>
                <a:effectLst/>
                <a:latin typeface="-apple-system"/>
              </a:rPr>
              <a:t>）、</a:t>
            </a:r>
            <a:r>
              <a:rPr lang="zh-CN" altLang="en-US" b="0" i="0">
                <a:solidFill>
                  <a:srgbClr val="333333"/>
                </a:solidFill>
                <a:effectLst/>
                <a:latin typeface="Helvetica Neue"/>
              </a:rPr>
              <a:t>自动语音识别技术（</a:t>
            </a:r>
            <a:r>
              <a:rPr lang="en-US" altLang="zh-CN" b="0" i="0">
                <a:solidFill>
                  <a:srgbClr val="333333"/>
                </a:solidFill>
                <a:effectLst/>
                <a:latin typeface="Helvetica Neue"/>
              </a:rPr>
              <a:t>ASR</a:t>
            </a:r>
            <a:r>
              <a:rPr lang="zh-CN" altLang="en-US" b="0" i="0">
                <a:solidFill>
                  <a:srgbClr val="333333"/>
                </a:solidFill>
                <a:effectLst/>
                <a:latin typeface="Helvetica Neue"/>
              </a:rPr>
              <a:t>）和自然语言处理技术（</a:t>
            </a:r>
            <a:r>
              <a:rPr lang="en-US" altLang="zh-CN" b="0" i="0">
                <a:solidFill>
                  <a:srgbClr val="333333"/>
                </a:solidFill>
                <a:effectLst/>
                <a:latin typeface="Helvetica Neue"/>
              </a:rPr>
              <a:t>NLP</a:t>
            </a:r>
            <a:r>
              <a:rPr lang="zh-CN" altLang="en-US" b="0" i="0">
                <a:solidFill>
                  <a:srgbClr val="333333"/>
                </a:solidFill>
                <a:effectLst/>
                <a:latin typeface="Helvetica Neue"/>
              </a:rPr>
              <a:t>）</a:t>
            </a:r>
            <a:r>
              <a:rPr lang="zh-CN" altLang="en-US" b="0" i="0">
                <a:solidFill>
                  <a:srgbClr val="000000"/>
                </a:solidFill>
                <a:effectLst/>
                <a:latin typeface="Microsoft Yahei" panose="020B0503020204020204" pitchFamily="34" charset="-122"/>
                <a:ea typeface="Microsoft Yahei" panose="020B0503020204020204" pitchFamily="34" charset="-122"/>
              </a:rPr>
              <a:t>高效识别海量非结构化数据</a:t>
            </a:r>
            <a:r>
              <a:rPr lang="zh-CN" altLang="en-US" b="0" i="0">
                <a:solidFill>
                  <a:srgbClr val="000000"/>
                </a:solidFill>
                <a:effectLst/>
                <a:latin typeface="微软雅黑" panose="020B0503020204020204" pitchFamily="34" charset="-122"/>
                <a:ea typeface="微软雅黑" panose="020B0503020204020204" pitchFamily="34" charset="-122"/>
              </a:rPr>
              <a:t>，使计算机自动完成多模态数据处理提取关键敏感信息并提示潜在风险，实现更高效、更智能的合规审计</a:t>
            </a:r>
            <a:endParaRPr lang="en-US" altLang="zh-CN" b="0" i="0">
              <a:solidFill>
                <a:srgbClr val="000000"/>
              </a:solidFill>
              <a:effectLst/>
              <a:latin typeface="微软雅黑" panose="020B0503020204020204" pitchFamily="34" charset="-122"/>
              <a:ea typeface="微软雅黑" panose="020B0503020204020204" pitchFamily="34" charset="-122"/>
            </a:endParaRPr>
          </a:p>
          <a:p>
            <a:pPr marL="176679" indent="-176679" defTabSz="942289">
              <a:buFont typeface="Arial" panose="020B0604020202020204" pitchFamily="34" charset="0"/>
              <a:buChar char="•"/>
              <a:defRPr/>
            </a:pPr>
            <a:r>
              <a:rPr lang="zh-CN" altLang="en-US" b="0" i="0">
                <a:solidFill>
                  <a:srgbClr val="000000"/>
                </a:solidFill>
                <a:effectLst/>
                <a:latin typeface="微软雅黑" panose="020B0503020204020204" pitchFamily="34" charset="-122"/>
                <a:ea typeface="微软雅黑" panose="020B0503020204020204" pitchFamily="34" charset="-122"/>
              </a:rPr>
              <a:t>运用机器学习，深度学习等人工智能技术，更加高效的发现潜在合规风险，将风险和不合规项自动分类，并智能地推荐合规策略。</a:t>
            </a:r>
            <a:endParaRPr lang="en-US" altLang="zh-CN" b="0" i="0">
              <a:solidFill>
                <a:srgbClr val="000000"/>
              </a:solidFill>
              <a:effectLst/>
              <a:latin typeface="微软雅黑" panose="020B0503020204020204" pitchFamily="34" charset="-122"/>
              <a:ea typeface="微软雅黑" panose="020B0503020204020204" pitchFamily="34" charset="-122"/>
            </a:endParaRPr>
          </a:p>
          <a:p>
            <a:pPr marL="176679" indent="-176679">
              <a:buFont typeface="Arial" panose="020B0604020202020204" pitchFamily="34" charset="0"/>
              <a:buChar char="•"/>
            </a:pPr>
            <a:r>
              <a:rPr lang="zh-CN" altLang="en-US" b="0" i="0">
                <a:solidFill>
                  <a:srgbClr val="000000"/>
                </a:solidFill>
                <a:effectLst/>
                <a:latin typeface="Microsoft Yahei" panose="020B0503020204020204" pitchFamily="34" charset="-122"/>
                <a:ea typeface="Microsoft Yahei" panose="020B0503020204020204" pitchFamily="34" charset="-122"/>
              </a:rPr>
              <a:t>区块链技术在数字化审计中的应用价值，体现在提升审计程序效率、改善审计信息质量、防范舞弊等方面。</a:t>
            </a:r>
            <a:endParaRPr lang="en-US" altLang="zh-CN" b="0" i="0">
              <a:solidFill>
                <a:srgbClr val="000000"/>
              </a:solidFill>
              <a:effectLst/>
              <a:latin typeface="Microsoft Yahei" panose="020B0503020204020204" pitchFamily="34" charset="-122"/>
              <a:ea typeface="Microsoft Yahei" panose="020B0503020204020204" pitchFamily="34" charset="-122"/>
            </a:endParaRPr>
          </a:p>
          <a:p>
            <a:r>
              <a:rPr lang="zh-CN" altLang="en-US" b="0" i="0">
                <a:solidFill>
                  <a:srgbClr val="000000"/>
                </a:solidFill>
                <a:effectLst/>
                <a:latin typeface="Microsoft Yahei" panose="020B0503020204020204" pitchFamily="34" charset="-122"/>
                <a:ea typeface="Microsoft Yahei" panose="020B0503020204020204" pitchFamily="34" charset="-122"/>
              </a:rPr>
              <a:t>分布式记账是区块链技术的基础，具有去中心化、不可篡改、全程留痕、可追溯、集体维护、公开透明等特点，通过其高透明度的记账方式，从源头上提升了信息的透明度和可追溯性，从而有利于提高审计工作的质量，保证审计效率。</a:t>
            </a:r>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64</a:t>
            </a:fld>
            <a:endParaRPr kumimoji="1" lang="zh-CN" altLang="en-US"/>
          </a:p>
        </p:txBody>
      </p:sp>
    </p:spTree>
    <p:extLst>
      <p:ext uri="{BB962C8B-B14F-4D97-AF65-F5344CB8AC3E}">
        <p14:creationId xmlns:p14="http://schemas.microsoft.com/office/powerpoint/2010/main" val="29042252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1255077">
              <a:defRPr/>
            </a:pPr>
            <a:r>
              <a:rPr lang="zh-CN" altLang="en-US"/>
              <a:t>众所周知，在大数据时代，数据如同石油一样已经成为一种资源，可以创造巨大价值。</a:t>
            </a:r>
            <a:endParaRPr lang="en-US" altLang="zh-CN"/>
          </a:p>
          <a:p>
            <a:pPr defTabSz="1255077">
              <a:defRPr/>
            </a:pPr>
            <a:r>
              <a:rPr lang="zh-CN" altLang="en-US"/>
              <a:t>随之而来的必然带来数据过度收集和数据滥用等问题，关乎到我们每个人的个人隐私信息安全事件层出不穷，引发了广泛的关注。</a:t>
            </a:r>
            <a:endParaRPr lang="en-US" altLang="zh-CN"/>
          </a:p>
          <a:p>
            <a:pPr defTabSz="1255077">
              <a:defRPr/>
            </a:pPr>
            <a:r>
              <a:rPr lang="zh-CN" altLang="en-US"/>
              <a:t>要解决这类问题就要确保数据的合规是必要前提。敏感个人信息保护一直是数据安全与合规中重要的一环。</a:t>
            </a:r>
            <a:endParaRPr lang="en-US" altLang="zh-CN"/>
          </a:p>
          <a:p>
            <a:pPr defTabSz="1255077">
              <a:defRPr/>
            </a:pPr>
            <a:r>
              <a:rPr lang="zh-CN" altLang="en-US" b="1">
                <a:gradFill>
                  <a:gsLst>
                    <a:gs pos="0">
                      <a:srgbClr val="003F88"/>
                    </a:gs>
                    <a:gs pos="80000">
                      <a:srgbClr val="002858"/>
                    </a:gs>
                  </a:gsLst>
                  <a:lin ang="5400000" scaled="1"/>
                </a:gradFill>
                <a:ea typeface="阿里巴巴普惠体 R" panose="00020600040101010101" pitchFamily="18" charset="-122"/>
              </a:rPr>
              <a:t>数据合规审计是一个新兴的交叉学科领域，</a:t>
            </a:r>
            <a:r>
              <a:rPr lang="zh-CN" altLang="en-US">
                <a:ea typeface="微软雅黑" panose="020B0503020204020204" pitchFamily="34" charset="-122"/>
              </a:rPr>
              <a:t>需要计算机、法律、审计、行业等多领域专业知识的交叉融合。</a:t>
            </a:r>
            <a:endParaRPr lang="en-US" altLang="zh-CN">
              <a:ea typeface="微软雅黑" panose="020B0503020204020204" pitchFamily="34" charset="-122"/>
            </a:endParaRPr>
          </a:p>
          <a:p>
            <a:pPr defTabSz="1255077">
              <a:defRPr/>
            </a:pPr>
            <a:r>
              <a:rPr lang="zh-CN" altLang="en-US"/>
              <a:t>我们打造了个人信息保护合规审计平台，致力于运用先进技术手段帮助数据审核方和数据处理方高效审核数据，保证数据能够合规合法地流通与处理。</a:t>
            </a:r>
          </a:p>
          <a:p>
            <a:endParaRPr lang="zh-CN" altLang="en-US"/>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66</a:t>
            </a:fld>
            <a:endParaRPr kumimoji="1" lang="zh-CN" altLang="en-US"/>
          </a:p>
        </p:txBody>
      </p:sp>
    </p:spTree>
    <p:extLst>
      <p:ext uri="{BB962C8B-B14F-4D97-AF65-F5344CB8AC3E}">
        <p14:creationId xmlns:p14="http://schemas.microsoft.com/office/powerpoint/2010/main" val="8581521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67</a:t>
            </a:fld>
            <a:endParaRPr kumimoji="1" lang="zh-CN" altLang="en-US"/>
          </a:p>
        </p:txBody>
      </p:sp>
    </p:spTree>
    <p:extLst>
      <p:ext uri="{BB962C8B-B14F-4D97-AF65-F5344CB8AC3E}">
        <p14:creationId xmlns:p14="http://schemas.microsoft.com/office/powerpoint/2010/main" val="31841534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数据最小化</a:t>
            </a:r>
            <a:r>
              <a:rPr kumimoji="1" lang="en-US" altLang="zh-CN" dirty="0"/>
              <a:t>——</a:t>
            </a:r>
            <a:r>
              <a:rPr kumimoji="1" lang="zh-CN" altLang="en-US" dirty="0"/>
              <a:t>过度收集</a:t>
            </a:r>
            <a:r>
              <a:rPr kumimoji="1" lang="en-US" altLang="zh-CN" dirty="0"/>
              <a:t>——</a:t>
            </a:r>
            <a:r>
              <a:rPr kumimoji="1" lang="zh-CN" altLang="en-US" dirty="0"/>
              <a:t>淘宝（收集手机 </a:t>
            </a:r>
            <a:r>
              <a:rPr kumimoji="1" lang="en-US" altLang="zh-CN" dirty="0"/>
              <a:t>ID </a:t>
            </a:r>
            <a:r>
              <a:rPr kumimoji="1" lang="zh-CN" altLang="en-US" dirty="0"/>
              <a:t>截图 位置）</a:t>
            </a:r>
            <a:r>
              <a:rPr kumimoji="1" lang="en-US" altLang="zh-CN" dirty="0"/>
              <a:t>——</a:t>
            </a:r>
            <a:r>
              <a:rPr kumimoji="1" lang="zh-CN" altLang="en-US" dirty="0"/>
              <a:t>获取相册权限收集其他图片</a:t>
            </a:r>
            <a:endParaRPr kumimoji="1" lang="en-US" altLang="zh-CN" dirty="0"/>
          </a:p>
          <a:p>
            <a:endParaRPr kumimoji="1" lang="en-US" altLang="zh-CN" dirty="0"/>
          </a:p>
          <a:p>
            <a:r>
              <a:rPr kumimoji="1" lang="zh-CN" altLang="en-US" dirty="0"/>
              <a:t>同学们有没有好的主意去让合规平台实现检测数据最小化？</a:t>
            </a:r>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68</a:t>
            </a:fld>
            <a:endParaRPr kumimoji="1" lang="zh-CN" altLang="en-US"/>
          </a:p>
        </p:txBody>
      </p:sp>
    </p:spTree>
    <p:extLst>
      <p:ext uri="{BB962C8B-B14F-4D97-AF65-F5344CB8AC3E}">
        <p14:creationId xmlns:p14="http://schemas.microsoft.com/office/powerpoint/2010/main" val="42431585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69</a:t>
            </a:fld>
            <a:endParaRPr kumimoji="1" lang="zh-CN" altLang="en-US"/>
          </a:p>
        </p:txBody>
      </p:sp>
    </p:spTree>
    <p:extLst>
      <p:ext uri="{BB962C8B-B14F-4D97-AF65-F5344CB8AC3E}">
        <p14:creationId xmlns:p14="http://schemas.microsoft.com/office/powerpoint/2010/main" val="35377869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70</a:t>
            </a:fld>
            <a:endParaRPr kumimoji="1" lang="zh-CN" altLang="en-US"/>
          </a:p>
        </p:txBody>
      </p:sp>
    </p:spTree>
    <p:extLst>
      <p:ext uri="{BB962C8B-B14F-4D97-AF65-F5344CB8AC3E}">
        <p14:creationId xmlns:p14="http://schemas.microsoft.com/office/powerpoint/2010/main" val="30045896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71</a:t>
            </a:fld>
            <a:endParaRPr kumimoji="1" lang="zh-CN" altLang="en-US"/>
          </a:p>
        </p:txBody>
      </p:sp>
    </p:spTree>
    <p:extLst>
      <p:ext uri="{BB962C8B-B14F-4D97-AF65-F5344CB8AC3E}">
        <p14:creationId xmlns:p14="http://schemas.microsoft.com/office/powerpoint/2010/main" val="1932656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两个百万富翁街头邂逅，他们都想炫一下富，比比谁更有钱，但是出于隐私，都不想让对方知道自己到底拥有多少财富，如何在不借助第三方的情况下，让他们知道他们之间谁更有钱。</a:t>
            </a:r>
          </a:p>
          <a:p>
            <a:br>
              <a:rPr lang="zh-CN" altLang="en-US" dirty="0"/>
            </a:br>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a:t>
            </a:fld>
            <a:endParaRPr kumimoji="1" lang="zh-CN" altLang="en-US"/>
          </a:p>
        </p:txBody>
      </p:sp>
    </p:spTree>
    <p:extLst>
      <p:ext uri="{BB962C8B-B14F-4D97-AF65-F5344CB8AC3E}">
        <p14:creationId xmlns:p14="http://schemas.microsoft.com/office/powerpoint/2010/main" val="40148222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2289">
              <a:defRPr/>
            </a:pPr>
            <a:r>
              <a:rPr lang="zh-CN" altLang="en-US" b="0"/>
              <a:t>平台具有不断更新的强大知识库，可以灵活应对各种审计应用场景。</a:t>
            </a:r>
            <a:endParaRPr lang="en-US" altLang="zh-CN" b="0"/>
          </a:p>
          <a:p>
            <a:pPr defTabSz="942289">
              <a:defRPr/>
            </a:pPr>
            <a:r>
              <a:rPr lang="zh-CN" altLang="en-US" b="0"/>
              <a:t>在数据交易中，使用场景包括交易数据合规审计、共享数据合规审计及数据产品合规审计等</a:t>
            </a:r>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72</a:t>
            </a:fld>
            <a:endParaRPr kumimoji="1" lang="zh-CN" altLang="en-US"/>
          </a:p>
        </p:txBody>
      </p:sp>
    </p:spTree>
    <p:extLst>
      <p:ext uri="{BB962C8B-B14F-4D97-AF65-F5344CB8AC3E}">
        <p14:creationId xmlns:p14="http://schemas.microsoft.com/office/powerpoint/2010/main" val="40567959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2289">
              <a:defRPr/>
            </a:pPr>
            <a:r>
              <a:rPr lang="zh-CN" altLang="en-US" b="0"/>
              <a:t>在智能汽车场景中，良好的人机交互往往会有生物识别系统、</a:t>
            </a:r>
            <a:r>
              <a:rPr lang="zh-CN" altLang="en-US"/>
              <a:t>智能语音识别系统、车内摄像头等收集个人信息。审计应用场景包括车内收集数据合规、采集数据匿名化处理、车联网业务数据合规审计等</a:t>
            </a:r>
            <a:endParaRPr lang="zh-CN" altLang="en-US" b="0"/>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73</a:t>
            </a:fld>
            <a:endParaRPr kumimoji="1" lang="zh-CN" altLang="en-US"/>
          </a:p>
        </p:txBody>
      </p:sp>
    </p:spTree>
    <p:extLst>
      <p:ext uri="{BB962C8B-B14F-4D97-AF65-F5344CB8AC3E}">
        <p14:creationId xmlns:p14="http://schemas.microsoft.com/office/powerpoint/2010/main" val="984844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2289">
              <a:defRPr/>
            </a:pPr>
            <a:r>
              <a:rPr lang="zh-CN" altLang="en-US" b="0"/>
              <a:t>医疗服务同样是密集收集敏感个人信息的行业，使用场景包括</a:t>
            </a:r>
            <a:r>
              <a:rPr lang="zh-CN" altLang="en-US"/>
              <a:t>医疗数据共享合规、生物体征数据匿名化、医疗</a:t>
            </a:r>
            <a:r>
              <a:rPr lang="en-US" altLang="zh-CN"/>
              <a:t>APP</a:t>
            </a:r>
            <a:r>
              <a:rPr lang="zh-CN" altLang="en-US"/>
              <a:t>采集数据合规审计。</a:t>
            </a:r>
            <a:endParaRPr lang="zh-CN" altLang="en-US" b="0"/>
          </a:p>
          <a:p>
            <a:endParaRPr lang="zh-CN" altLang="en-US"/>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74</a:t>
            </a:fld>
            <a:endParaRPr kumimoji="1" lang="zh-CN" altLang="en-US"/>
          </a:p>
        </p:txBody>
      </p:sp>
    </p:spTree>
    <p:extLst>
      <p:ext uri="{BB962C8B-B14F-4D97-AF65-F5344CB8AC3E}">
        <p14:creationId xmlns:p14="http://schemas.microsoft.com/office/powerpoint/2010/main" val="7031558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74196" indent="-185490" defTabSz="942289">
              <a:lnSpc>
                <a:spcPct val="120000"/>
              </a:lnSpc>
              <a:buFont typeface="Arial" panose="020B0604020202020204" pitchFamily="34" charset="0"/>
              <a:buChar char="•"/>
              <a:defRPr/>
            </a:pPr>
            <a:r>
              <a:rPr lang="zh-CN" altLang="en-US"/>
              <a:t>数据出海场景中，我国对于数据出海有明确的要求和规定，适用场景</a:t>
            </a:r>
            <a:r>
              <a:rPr lang="zh-CN" altLang="en-US">
                <a:solidFill>
                  <a:srgbClr val="262626"/>
                </a:solidFill>
                <a:ea typeface="阿里巴巴普惠体 L" panose="00020600040101010101" pitchFamily="18" charset="-122"/>
              </a:rPr>
              <a:t>出境数据合规审计，入境数据合规审计，国家重要数据审计等</a:t>
            </a:r>
          </a:p>
          <a:p>
            <a:endParaRPr lang="zh-CN" altLang="en-US"/>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75</a:t>
            </a:fld>
            <a:endParaRPr kumimoji="1" lang="zh-CN" altLang="en-US"/>
          </a:p>
        </p:txBody>
      </p:sp>
    </p:spTree>
    <p:extLst>
      <p:ext uri="{BB962C8B-B14F-4D97-AF65-F5344CB8AC3E}">
        <p14:creationId xmlns:p14="http://schemas.microsoft.com/office/powerpoint/2010/main" val="24355489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2289">
              <a:defRPr/>
            </a:pPr>
            <a:r>
              <a:rPr lang="zh-CN" altLang="en-US"/>
              <a:t>对于组织内，周期化的内部合规审计可以有效降低企业风险，体现审计价值。适用场景包括</a:t>
            </a:r>
            <a:r>
              <a:rPr lang="zh-CN" altLang="en-US">
                <a:solidFill>
                  <a:srgbClr val="262626"/>
                </a:solidFill>
                <a:ea typeface="阿里巴巴普惠体 L" panose="00020600040101010101" pitchFamily="18" charset="-122"/>
              </a:rPr>
              <a:t>存储数据合规审计，产品数据合规审计，供应商数据产品合规审计等</a:t>
            </a:r>
            <a:endParaRPr lang="zh-CN" altLang="en-US"/>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76</a:t>
            </a:fld>
            <a:endParaRPr kumimoji="1" lang="zh-CN" altLang="en-US"/>
          </a:p>
        </p:txBody>
      </p:sp>
    </p:spTree>
    <p:extLst>
      <p:ext uri="{BB962C8B-B14F-4D97-AF65-F5344CB8AC3E}">
        <p14:creationId xmlns:p14="http://schemas.microsoft.com/office/powerpoint/2010/main" val="14842728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2289">
              <a:defRPr/>
            </a:pPr>
            <a:r>
              <a:rPr lang="zh-CN" altLang="en-US" kern="100" spc="41">
                <a:solidFill>
                  <a:srgbClr val="222222"/>
                </a:solidFill>
                <a:ea typeface="仿宋_GB2312" panose="02010609030101010101" pitchFamily="49" charset="-122"/>
                <a:cs typeface="Times New Roman" panose="02020603050405020304" pitchFamily="18" charset="0"/>
              </a:rPr>
              <a:t>平台采用多种先进技术强力支撑个保合规审计业务应用。</a:t>
            </a:r>
            <a:endParaRPr lang="en-US" altLang="zh-CN" kern="100" spc="41">
              <a:solidFill>
                <a:srgbClr val="222222"/>
              </a:solidFill>
              <a:ea typeface="仿宋_GB2312" panose="02010609030101010101" pitchFamily="49" charset="-122"/>
              <a:cs typeface="Times New Roman" panose="02020603050405020304" pitchFamily="18" charset="0"/>
            </a:endParaRPr>
          </a:p>
          <a:p>
            <a:pPr defTabSz="942289">
              <a:defRPr/>
            </a:pPr>
            <a:r>
              <a:rPr lang="zh-CN" altLang="en-US" kern="100" spc="41">
                <a:solidFill>
                  <a:srgbClr val="222222"/>
                </a:solidFill>
                <a:ea typeface="仿宋_GB2312" panose="02010609030101010101" pitchFamily="49" charset="-122"/>
                <a:cs typeface="Times New Roman" panose="02020603050405020304" pitchFamily="18" charset="0"/>
              </a:rPr>
              <a:t>采用</a:t>
            </a:r>
            <a:r>
              <a:rPr lang="zh-CN" altLang="zh-CN">
                <a:gradFill>
                  <a:gsLst>
                    <a:gs pos="0">
                      <a:schemeClr val="accent1"/>
                    </a:gs>
                    <a:gs pos="80000">
                      <a:schemeClr val="accent3"/>
                    </a:gs>
                  </a:gsLst>
                  <a:lin ang="5400000" scaled="1"/>
                </a:gradFill>
                <a:latin typeface="+mn-ea"/>
              </a:rPr>
              <a:t>基于深度学习的个人信息抽取算法</a:t>
            </a:r>
            <a:r>
              <a:rPr lang="zh-CN" altLang="en-US">
                <a:gradFill>
                  <a:gsLst>
                    <a:gs pos="0">
                      <a:schemeClr val="accent1"/>
                    </a:gs>
                    <a:gs pos="80000">
                      <a:schemeClr val="accent3"/>
                    </a:gs>
                  </a:gsLst>
                  <a:lin ang="5400000" scaled="1"/>
                </a:gradFill>
                <a:latin typeface="+mn-ea"/>
              </a:rPr>
              <a:t>，</a:t>
            </a:r>
            <a:r>
              <a:rPr lang="zh-CN" altLang="zh-CN" kern="100" spc="41">
                <a:solidFill>
                  <a:srgbClr val="222222"/>
                </a:solidFill>
                <a:ea typeface="仿宋_GB2312" panose="02010609030101010101" pitchFamily="49" charset="-122"/>
                <a:cs typeface="Times New Roman" panose="02020603050405020304" pitchFamily="18" charset="0"/>
              </a:rPr>
              <a:t>具备特色智能语义分析功能</a:t>
            </a:r>
            <a:r>
              <a:rPr lang="zh-CN" altLang="en-US" kern="100" spc="41">
                <a:solidFill>
                  <a:srgbClr val="222222"/>
                </a:solidFill>
                <a:ea typeface="仿宋_GB2312" panose="02010609030101010101" pitchFamily="49" charset="-122"/>
                <a:cs typeface="Times New Roman" panose="02020603050405020304" pitchFamily="18" charset="0"/>
              </a:rPr>
              <a:t>。包括</a:t>
            </a:r>
            <a:r>
              <a:rPr lang="zh-CN" altLang="zh-CN" kern="100" spc="41">
                <a:solidFill>
                  <a:srgbClr val="222222"/>
                </a:solidFill>
                <a:ea typeface="仿宋_GB2312" panose="02010609030101010101" pitchFamily="49" charset="-122"/>
                <a:cs typeface="Times New Roman" panose="02020603050405020304" pitchFamily="18" charset="0"/>
              </a:rPr>
              <a:t>智能文本过滤</a:t>
            </a:r>
            <a:r>
              <a:rPr lang="en-US" altLang="zh-CN" kern="100" spc="41">
                <a:solidFill>
                  <a:srgbClr val="222222"/>
                </a:solidFill>
                <a:ea typeface="仿宋_GB2312" panose="02010609030101010101" pitchFamily="49" charset="-122"/>
                <a:cs typeface="Times New Roman" panose="02020603050405020304" pitchFamily="18" charset="0"/>
              </a:rPr>
              <a:t>,</a:t>
            </a:r>
            <a:r>
              <a:rPr lang="zh-CN" altLang="zh-CN" kern="100" spc="41">
                <a:solidFill>
                  <a:srgbClr val="222222"/>
                </a:solidFill>
                <a:ea typeface="仿宋_GB2312" panose="02010609030101010101" pitchFamily="49" charset="-122"/>
                <a:cs typeface="Times New Roman" panose="02020603050405020304" pitchFamily="18" charset="0"/>
              </a:rPr>
              <a:t>智能图片过滤</a:t>
            </a:r>
            <a:r>
              <a:rPr lang="zh-CN" altLang="en-US" kern="100" spc="41">
                <a:solidFill>
                  <a:srgbClr val="222222"/>
                </a:solidFill>
                <a:ea typeface="仿宋_GB2312" panose="02010609030101010101" pitchFamily="49" charset="-122"/>
                <a:cs typeface="Times New Roman" panose="02020603050405020304" pitchFamily="18" charset="0"/>
              </a:rPr>
              <a:t>和</a:t>
            </a:r>
            <a:r>
              <a:rPr lang="zh-CN" altLang="zh-CN" kern="100" spc="41">
                <a:solidFill>
                  <a:srgbClr val="222222"/>
                </a:solidFill>
                <a:ea typeface="仿宋_GB2312" panose="02010609030101010101" pitchFamily="49" charset="-122"/>
                <a:cs typeface="Times New Roman" panose="02020603050405020304" pitchFamily="18" charset="0"/>
              </a:rPr>
              <a:t>智能音频过滤</a:t>
            </a:r>
            <a:r>
              <a:rPr lang="zh-CN" altLang="en-US" kern="100" spc="41">
                <a:solidFill>
                  <a:srgbClr val="222222"/>
                </a:solidFill>
                <a:ea typeface="仿宋_GB2312" panose="02010609030101010101" pitchFamily="49" charset="-122"/>
                <a:cs typeface="Times New Roman" panose="02020603050405020304" pitchFamily="18" charset="0"/>
              </a:rPr>
              <a:t>等人工智能</a:t>
            </a:r>
            <a:r>
              <a:rPr lang="zh-CN" altLang="zh-CN" kern="100" spc="41">
                <a:solidFill>
                  <a:srgbClr val="222222"/>
                </a:solidFill>
                <a:ea typeface="仿宋_GB2312" panose="02010609030101010101" pitchFamily="49" charset="-122"/>
                <a:cs typeface="Times New Roman" panose="02020603050405020304" pitchFamily="18" charset="0"/>
              </a:rPr>
              <a:t>技术，能够</a:t>
            </a:r>
            <a:r>
              <a:rPr lang="zh-CN" altLang="en-US" kern="100" spc="41">
                <a:solidFill>
                  <a:srgbClr val="222222"/>
                </a:solidFill>
                <a:ea typeface="仿宋_GB2312" panose="02010609030101010101" pitchFamily="49" charset="-122"/>
                <a:cs typeface="Times New Roman" panose="02020603050405020304" pitchFamily="18" charset="0"/>
              </a:rPr>
              <a:t>对个人信息</a:t>
            </a:r>
            <a:r>
              <a:rPr lang="zh-CN" altLang="zh-CN" kern="100" spc="41">
                <a:solidFill>
                  <a:srgbClr val="222222"/>
                </a:solidFill>
                <a:ea typeface="仿宋_GB2312" panose="02010609030101010101" pitchFamily="49" charset="-122"/>
                <a:cs typeface="Times New Roman" panose="02020603050405020304" pitchFamily="18" charset="0"/>
              </a:rPr>
              <a:t>进行</a:t>
            </a:r>
            <a:r>
              <a:rPr lang="zh-CN" altLang="en-US" kern="100" spc="41">
                <a:solidFill>
                  <a:srgbClr val="222222"/>
                </a:solidFill>
                <a:ea typeface="仿宋_GB2312" panose="02010609030101010101" pitchFamily="49" charset="-122"/>
                <a:cs typeface="Times New Roman" panose="02020603050405020304" pitchFamily="18" charset="0"/>
              </a:rPr>
              <a:t>多格式、</a:t>
            </a:r>
            <a:r>
              <a:rPr lang="zh-CN" altLang="zh-CN" kern="100" spc="41">
                <a:solidFill>
                  <a:srgbClr val="222222"/>
                </a:solidFill>
                <a:ea typeface="仿宋_GB2312" panose="02010609030101010101" pitchFamily="49" charset="-122"/>
                <a:cs typeface="Times New Roman" panose="02020603050405020304" pitchFamily="18" charset="0"/>
              </a:rPr>
              <a:t>多场景、多维度地检测与识别，可极大降低人工审核成本。</a:t>
            </a:r>
            <a:endParaRPr lang="zh-CN" altLang="en-US"/>
          </a:p>
          <a:p>
            <a:endParaRPr lang="zh-CN" altLang="en-US"/>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77</a:t>
            </a:fld>
            <a:endParaRPr kumimoji="1" lang="zh-CN" altLang="en-US"/>
          </a:p>
        </p:txBody>
      </p:sp>
    </p:spTree>
    <p:extLst>
      <p:ext uri="{BB962C8B-B14F-4D97-AF65-F5344CB8AC3E}">
        <p14:creationId xmlns:p14="http://schemas.microsoft.com/office/powerpoint/2010/main" val="25118277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2289">
              <a:defRPr/>
            </a:pPr>
            <a:r>
              <a:rPr lang="zh-CN" altLang="en-US" kern="1800" spc="41">
                <a:solidFill>
                  <a:srgbClr val="222222"/>
                </a:solidFill>
                <a:latin typeface="+mn-ea"/>
                <a:cs typeface="宋体" panose="02010600030101010101" pitchFamily="2" charset="-122"/>
              </a:rPr>
              <a:t>针对于非格式化文本数据运用</a:t>
            </a:r>
            <a:r>
              <a:rPr lang="en-US" altLang="zh-CN" kern="1800" spc="41">
                <a:solidFill>
                  <a:srgbClr val="222222"/>
                </a:solidFill>
                <a:latin typeface="+mn-ea"/>
                <a:cs typeface="宋体" panose="02010600030101010101" pitchFamily="2" charset="-122"/>
              </a:rPr>
              <a:t>NLP</a:t>
            </a:r>
            <a:r>
              <a:rPr lang="zh-CN" altLang="en-US" kern="1800" spc="41">
                <a:solidFill>
                  <a:srgbClr val="222222"/>
                </a:solidFill>
                <a:latin typeface="+mn-ea"/>
                <a:cs typeface="宋体" panose="02010600030101010101" pitchFamily="2" charset="-122"/>
              </a:rPr>
              <a:t>等深度学习技术，自动分析提取个人敏感信息并进行分类分级，敏感信息会突出显示。</a:t>
            </a:r>
            <a:endParaRPr lang="en-US" altLang="zh-CN" kern="1800" spc="41">
              <a:solidFill>
                <a:srgbClr val="222222"/>
              </a:solidFill>
              <a:latin typeface="+mn-ea"/>
              <a:cs typeface="宋体" panose="02010600030101010101" pitchFamily="2" charset="-122"/>
            </a:endParaRPr>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78</a:t>
            </a:fld>
            <a:endParaRPr kumimoji="1" lang="zh-CN" altLang="en-US"/>
          </a:p>
        </p:txBody>
      </p:sp>
    </p:spTree>
    <p:extLst>
      <p:ext uri="{BB962C8B-B14F-4D97-AF65-F5344CB8AC3E}">
        <p14:creationId xmlns:p14="http://schemas.microsoft.com/office/powerpoint/2010/main" val="3530194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2289">
              <a:defRPr/>
            </a:pPr>
            <a:r>
              <a:rPr lang="zh-CN" altLang="en-US" kern="1800" spc="41">
                <a:solidFill>
                  <a:srgbClr val="222222"/>
                </a:solidFill>
                <a:latin typeface="+mn-ea"/>
                <a:cs typeface="宋体" panose="02010600030101010101" pitchFamily="2" charset="-122"/>
              </a:rPr>
              <a:t>对于图像数据运用</a:t>
            </a:r>
            <a:r>
              <a:rPr lang="en-US" altLang="zh-CN" kern="1800" spc="41">
                <a:solidFill>
                  <a:srgbClr val="222222"/>
                </a:solidFill>
                <a:latin typeface="+mn-ea"/>
                <a:cs typeface="宋体" panose="02010600030101010101" pitchFamily="2" charset="-122"/>
              </a:rPr>
              <a:t>OCR</a:t>
            </a:r>
            <a:r>
              <a:rPr lang="zh-CN" altLang="en-US" kern="1800" spc="41">
                <a:solidFill>
                  <a:srgbClr val="222222"/>
                </a:solidFill>
                <a:latin typeface="+mn-ea"/>
                <a:cs typeface="宋体" panose="02010600030101010101" pitchFamily="2" charset="-122"/>
              </a:rPr>
              <a:t>与机器学习，自动分析提取图像上的敏感数据，准确标注敏感数据区域，并对非合规信息区域进行合规化处理。</a:t>
            </a:r>
            <a:endParaRPr lang="en-US" altLang="zh-CN" kern="1800" spc="41">
              <a:solidFill>
                <a:srgbClr val="222222"/>
              </a:solidFill>
              <a:latin typeface="+mn-ea"/>
              <a:cs typeface="宋体" panose="02010600030101010101" pitchFamily="2" charset="-122"/>
            </a:endParaRPr>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79</a:t>
            </a:fld>
            <a:endParaRPr kumimoji="1" lang="zh-CN" altLang="en-US"/>
          </a:p>
        </p:txBody>
      </p:sp>
    </p:spTree>
    <p:extLst>
      <p:ext uri="{BB962C8B-B14F-4D97-AF65-F5344CB8AC3E}">
        <p14:creationId xmlns:p14="http://schemas.microsoft.com/office/powerpoint/2010/main" val="40323403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1082"/>
              </a:spcAft>
            </a:pPr>
            <a:r>
              <a:rPr lang="zh-CN" altLang="en-US" kern="1800" spc="41">
                <a:solidFill>
                  <a:srgbClr val="222222"/>
                </a:solidFill>
                <a:latin typeface="+mn-ea"/>
                <a:cs typeface="宋体" panose="02010600030101010101" pitchFamily="2" charset="-122"/>
              </a:rPr>
              <a:t>对于音频数据，运用</a:t>
            </a:r>
            <a:r>
              <a:rPr lang="en-US" altLang="zh-CN" kern="1800" spc="41">
                <a:solidFill>
                  <a:srgbClr val="222222"/>
                </a:solidFill>
                <a:latin typeface="+mn-ea"/>
                <a:cs typeface="宋体" panose="02010600030101010101" pitchFamily="2" charset="-122"/>
              </a:rPr>
              <a:t>ASR</a:t>
            </a:r>
            <a:r>
              <a:rPr lang="zh-CN" altLang="en-US" kern="1800" spc="41">
                <a:solidFill>
                  <a:srgbClr val="222222"/>
                </a:solidFill>
                <a:latin typeface="+mn-ea"/>
                <a:cs typeface="宋体" panose="02010600030101010101" pitchFamily="2" charset="-122"/>
              </a:rPr>
              <a:t>技术自动分析提取音频格式数据中的个人信息数据，并对合规性进行分析与处理。</a:t>
            </a:r>
            <a:endParaRPr lang="en-US" altLang="zh-CN" kern="1800" spc="41">
              <a:solidFill>
                <a:srgbClr val="222222"/>
              </a:solidFill>
              <a:latin typeface="+mn-ea"/>
              <a:cs typeface="宋体" panose="02010600030101010101" pitchFamily="2" charset="-122"/>
            </a:endParaRPr>
          </a:p>
          <a:p>
            <a:endParaRPr lang="zh-CN" altLang="en-US"/>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80</a:t>
            </a:fld>
            <a:endParaRPr kumimoji="1" lang="zh-CN" altLang="en-US"/>
          </a:p>
        </p:txBody>
      </p:sp>
    </p:spTree>
    <p:extLst>
      <p:ext uri="{BB962C8B-B14F-4D97-AF65-F5344CB8AC3E}">
        <p14:creationId xmlns:p14="http://schemas.microsoft.com/office/powerpoint/2010/main" val="16374314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2289">
              <a:defRPr/>
            </a:pPr>
            <a:r>
              <a:rPr lang="zh-CN" altLang="en-US"/>
              <a:t>平台在审计活动过程中，严 密遵循现行法律法规，并参照法律规定进行数据合规处理。</a:t>
            </a:r>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81</a:t>
            </a:fld>
            <a:endParaRPr kumimoji="1" lang="zh-CN" altLang="en-US"/>
          </a:p>
        </p:txBody>
      </p:sp>
    </p:spTree>
    <p:extLst>
      <p:ext uri="{BB962C8B-B14F-4D97-AF65-F5344CB8AC3E}">
        <p14:creationId xmlns:p14="http://schemas.microsoft.com/office/powerpoint/2010/main" val="2152729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8</a:t>
            </a:fld>
            <a:endParaRPr kumimoji="1" lang="zh-CN" altLang="en-US"/>
          </a:p>
        </p:txBody>
      </p:sp>
    </p:spTree>
    <p:extLst>
      <p:ext uri="{BB962C8B-B14F-4D97-AF65-F5344CB8AC3E}">
        <p14:creationId xmlns:p14="http://schemas.microsoft.com/office/powerpoint/2010/main" val="29482302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85</a:t>
            </a:fld>
            <a:endParaRPr kumimoji="1" lang="zh-CN" altLang="en-US"/>
          </a:p>
        </p:txBody>
      </p:sp>
    </p:spTree>
    <p:extLst>
      <p:ext uri="{BB962C8B-B14F-4D97-AF65-F5344CB8AC3E}">
        <p14:creationId xmlns:p14="http://schemas.microsoft.com/office/powerpoint/2010/main" val="1659609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9</a:t>
            </a:fld>
            <a:endParaRPr kumimoji="1" lang="zh-CN" altLang="en-US"/>
          </a:p>
        </p:txBody>
      </p:sp>
    </p:spTree>
    <p:extLst>
      <p:ext uri="{BB962C8B-B14F-4D97-AF65-F5344CB8AC3E}">
        <p14:creationId xmlns:p14="http://schemas.microsoft.com/office/powerpoint/2010/main" val="367834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10</a:t>
            </a:fld>
            <a:endParaRPr kumimoji="1" lang="zh-CN" altLang="en-US"/>
          </a:p>
        </p:txBody>
      </p:sp>
    </p:spTree>
    <p:extLst>
      <p:ext uri="{BB962C8B-B14F-4D97-AF65-F5344CB8AC3E}">
        <p14:creationId xmlns:p14="http://schemas.microsoft.com/office/powerpoint/2010/main" val="3680939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A74A6B-A5DD-43A5-6A89-2D5B49E7929A}"/>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A1E59066-E96B-ADB5-35D5-7F6229968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A2105A26-D219-C3AD-4E81-9F9984918B32}"/>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19C84AF4-518E-DDB6-F23F-BC6569D1DD0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CBB77C76-E027-BBCC-EF1B-834282DF12F1}"/>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2835673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D3FAD4-8226-6E19-F50F-E8CD6A755A3E}"/>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5A2992FF-20FF-500D-46F1-A6ABFA349DA4}"/>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B2D0D2E-B771-5F86-0892-723CF2FC01F2}"/>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A573553B-1EA8-63B4-47F7-F5B056EAA49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93E7AB9-AF3E-4449-31C6-37B65874A2E2}"/>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752448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630AF0-FA32-26AC-4D30-A5B42ED8572E}"/>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579AF599-B6C2-6476-BF5B-168042598116}"/>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904BFFE-C6A9-66A0-E4BE-B16FF903FAC4}"/>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CB517F4A-F2A3-82E9-28A9-27EBAB94582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75B055A-5E59-046F-4E0C-ADCB74A8885E}"/>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2420332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封面">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C9B6D86-59F8-334A-A024-BAFE0F77527A}"/>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688426"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日期占位符 3">
            <a:extLst>
              <a:ext uri="{FF2B5EF4-FFF2-40B4-BE49-F238E27FC236}">
                <a16:creationId xmlns:a16="http://schemas.microsoft.com/office/drawing/2014/main" id="{527312D4-68A5-FA4D-ABD4-3A52EF864EF2}"/>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31079E3F-C9F9-4043-9482-4ABC4C793613}"/>
              </a:ext>
            </a:extLst>
          </p:cNvPr>
          <p:cNvSpPr>
            <a:spLocks noGrp="1"/>
          </p:cNvSpPr>
          <p:nvPr>
            <p:ph type="ftr" sz="quarter" idx="11"/>
          </p:nvPr>
        </p:nvSpPr>
        <p:spPr/>
        <p:txBody>
          <a:bodyPr/>
          <a:lstStyle/>
          <a:p>
            <a:endParaRPr kumimoji="1" lang="zh-CN" altLang="en-US"/>
          </a:p>
        </p:txBody>
      </p:sp>
      <p:pic>
        <p:nvPicPr>
          <p:cNvPr id="8" name="图片 7">
            <a:extLst>
              <a:ext uri="{FF2B5EF4-FFF2-40B4-BE49-F238E27FC236}">
                <a16:creationId xmlns:a16="http://schemas.microsoft.com/office/drawing/2014/main" id="{28ECED5B-14C6-5741-A9E2-F314F9DA1C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283" y="666880"/>
            <a:ext cx="3703460" cy="1121404"/>
          </a:xfrm>
          <a:prstGeom prst="rect">
            <a:avLst/>
          </a:prstGeom>
        </p:spPr>
      </p:pic>
      <p:sp>
        <p:nvSpPr>
          <p:cNvPr id="11" name="灯片编号占位符 17">
            <a:extLst>
              <a:ext uri="{FF2B5EF4-FFF2-40B4-BE49-F238E27FC236}">
                <a16:creationId xmlns:a16="http://schemas.microsoft.com/office/drawing/2014/main" id="{4BF1DF5D-0356-1841-B0CA-671F963B671E}"/>
              </a:ext>
            </a:extLst>
          </p:cNvPr>
          <p:cNvSpPr>
            <a:spLocks noGrp="1"/>
          </p:cNvSpPr>
          <p:nvPr>
            <p:ph type="sldNum" sz="quarter" idx="12"/>
          </p:nvPr>
        </p:nvSpPr>
        <p:spPr>
          <a:xfrm>
            <a:off x="9442174" y="6346800"/>
            <a:ext cx="2057400" cy="365125"/>
          </a:xfrm>
          <a:prstGeom prst="rect">
            <a:avLst/>
          </a:prstGeom>
        </p:spPr>
        <p:txBody>
          <a:bodyPr/>
          <a:lstStyle/>
          <a:p>
            <a:fld id="{30F1A57F-7590-DA4B-A3C4-2D26B37BD10B}" type="slidenum">
              <a:rPr kumimoji="1" lang="zh-CN" altLang="en-US" smtClean="0"/>
              <a:pPr/>
              <a:t>‹#›</a:t>
            </a:fld>
            <a:endParaRPr kumimoji="1" lang="zh-CN" altLang="en-US"/>
          </a:p>
        </p:txBody>
      </p:sp>
    </p:spTree>
    <p:extLst>
      <p:ext uri="{BB962C8B-B14F-4D97-AF65-F5344CB8AC3E}">
        <p14:creationId xmlns:p14="http://schemas.microsoft.com/office/powerpoint/2010/main" val="678838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正文">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F62C0397-9CE0-D849-BE1A-29D48D7DC936}"/>
              </a:ext>
            </a:extLst>
          </p:cNvPr>
          <p:cNvSpPr>
            <a:spLocks noGrp="1"/>
          </p:cNvSpPr>
          <p:nvPr userDrawn="1"/>
        </p:nvSpPr>
        <p:spPr>
          <a:xfrm>
            <a:off x="3021455" y="6942052"/>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800"/>
          </a:p>
        </p:txBody>
      </p:sp>
      <p:cxnSp>
        <p:nvCxnSpPr>
          <p:cNvPr id="8" name="Straight Connector 7">
            <a:extLst>
              <a:ext uri="{FF2B5EF4-FFF2-40B4-BE49-F238E27FC236}">
                <a16:creationId xmlns:a16="http://schemas.microsoft.com/office/drawing/2014/main" id="{1D09A865-E600-4547-9FBF-4F5B9B9B68BD}"/>
              </a:ext>
            </a:extLst>
          </p:cNvPr>
          <p:cNvCxnSpPr>
            <a:cxnSpLocks/>
          </p:cNvCxnSpPr>
          <p:nvPr userDrawn="1"/>
        </p:nvCxnSpPr>
        <p:spPr>
          <a:xfrm>
            <a:off x="801511" y="975276"/>
            <a:ext cx="10698063" cy="0"/>
          </a:xfrm>
          <a:prstGeom prst="line">
            <a:avLst/>
          </a:prstGeom>
          <a:ln w="28575" cmpd="sng">
            <a:solidFill>
              <a:srgbClr val="003E8A"/>
            </a:solidFill>
          </a:ln>
        </p:spPr>
        <p:style>
          <a:lnRef idx="1">
            <a:schemeClr val="accent5"/>
          </a:lnRef>
          <a:fillRef idx="0">
            <a:schemeClr val="accent5"/>
          </a:fillRef>
          <a:effectRef idx="0">
            <a:schemeClr val="accent5"/>
          </a:effectRef>
          <a:fontRef idx="minor">
            <a:schemeClr val="tx1"/>
          </a:fontRef>
        </p:style>
      </p:cxnSp>
      <p:pic>
        <p:nvPicPr>
          <p:cNvPr id="9" name="图片 8">
            <a:extLst>
              <a:ext uri="{FF2B5EF4-FFF2-40B4-BE49-F238E27FC236}">
                <a16:creationId xmlns:a16="http://schemas.microsoft.com/office/drawing/2014/main" id="{2F0AFCC4-90F7-1843-B8CC-4CE2A6E21C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5562" y="150431"/>
            <a:ext cx="2424012" cy="735152"/>
          </a:xfrm>
          <a:prstGeom prst="rect">
            <a:avLst/>
          </a:prstGeom>
        </p:spPr>
      </p:pic>
      <p:pic>
        <p:nvPicPr>
          <p:cNvPr id="10" name="图片 9">
            <a:extLst>
              <a:ext uri="{FF2B5EF4-FFF2-40B4-BE49-F238E27FC236}">
                <a16:creationId xmlns:a16="http://schemas.microsoft.com/office/drawing/2014/main" id="{76AF4189-CF14-6544-8284-960AECE360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5225" y="6318949"/>
            <a:ext cx="991045" cy="360811"/>
          </a:xfrm>
          <a:prstGeom prst="rect">
            <a:avLst/>
          </a:prstGeom>
        </p:spPr>
      </p:pic>
      <p:sp>
        <p:nvSpPr>
          <p:cNvPr id="11" name="矩形 10">
            <a:extLst>
              <a:ext uri="{FF2B5EF4-FFF2-40B4-BE49-F238E27FC236}">
                <a16:creationId xmlns:a16="http://schemas.microsoft.com/office/drawing/2014/main" id="{AE017FD6-CE33-E54C-8F7A-7BBF72F06B86}"/>
              </a:ext>
            </a:extLst>
          </p:cNvPr>
          <p:cNvSpPr/>
          <p:nvPr userDrawn="1"/>
        </p:nvSpPr>
        <p:spPr>
          <a:xfrm>
            <a:off x="476510" y="205353"/>
            <a:ext cx="216000" cy="781215"/>
          </a:xfrm>
          <a:prstGeom prst="rect">
            <a:avLst/>
          </a:prstGeom>
          <a:solidFill>
            <a:srgbClr val="00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800"/>
          </a:p>
        </p:txBody>
      </p:sp>
      <p:sp>
        <p:nvSpPr>
          <p:cNvPr id="12" name="页脚占位符 16">
            <a:extLst>
              <a:ext uri="{FF2B5EF4-FFF2-40B4-BE49-F238E27FC236}">
                <a16:creationId xmlns:a16="http://schemas.microsoft.com/office/drawing/2014/main" id="{11EEB897-BB9F-884E-8E58-33EF357F7424}"/>
              </a:ext>
            </a:extLst>
          </p:cNvPr>
          <p:cNvSpPr>
            <a:spLocks noGrp="1"/>
          </p:cNvSpPr>
          <p:nvPr>
            <p:ph type="ftr" sz="quarter" idx="10"/>
          </p:nvPr>
        </p:nvSpPr>
        <p:spPr>
          <a:xfrm>
            <a:off x="4094881" y="6319174"/>
            <a:ext cx="3086100" cy="365125"/>
          </a:xfrm>
        </p:spPr>
        <p:txBody>
          <a:bodyPr/>
          <a:lstStyle/>
          <a:p>
            <a:endParaRPr kumimoji="1" lang="zh-CN" altLang="en-US"/>
          </a:p>
        </p:txBody>
      </p:sp>
      <p:sp>
        <p:nvSpPr>
          <p:cNvPr id="13" name="灯片编号占位符 17">
            <a:extLst>
              <a:ext uri="{FF2B5EF4-FFF2-40B4-BE49-F238E27FC236}">
                <a16:creationId xmlns:a16="http://schemas.microsoft.com/office/drawing/2014/main" id="{94DFD3F6-EC86-B241-B4DE-B7A64EC2130E}"/>
              </a:ext>
            </a:extLst>
          </p:cNvPr>
          <p:cNvSpPr>
            <a:spLocks noGrp="1"/>
          </p:cNvSpPr>
          <p:nvPr>
            <p:ph type="sldNum" sz="quarter" idx="11"/>
          </p:nvPr>
        </p:nvSpPr>
        <p:spPr>
          <a:xfrm>
            <a:off x="9442174" y="6346800"/>
            <a:ext cx="2057400" cy="365125"/>
          </a:xfrm>
          <a:prstGeom prst="rect">
            <a:avLst/>
          </a:prstGeom>
        </p:spPr>
        <p:txBody>
          <a:bodyPr/>
          <a:lstStyle/>
          <a:p>
            <a:fld id="{30F1A57F-7590-DA4B-A3C4-2D26B37BD10B}" type="slidenum">
              <a:rPr kumimoji="1" lang="zh-CN" altLang="en-US" smtClean="0"/>
              <a:pPr/>
              <a:t>‹#›</a:t>
            </a:fld>
            <a:endParaRPr kumimoji="1" lang="zh-CN" altLang="en-US"/>
          </a:p>
        </p:txBody>
      </p:sp>
    </p:spTree>
    <p:extLst>
      <p:ext uri="{BB962C8B-B14F-4D97-AF65-F5344CB8AC3E}">
        <p14:creationId xmlns:p14="http://schemas.microsoft.com/office/powerpoint/2010/main" val="312332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476329-E887-51B6-1A77-3C3C2C05DF77}"/>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27793BFB-10CD-4531-E743-88BB8F680B92}"/>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966B0A4-C481-8533-BC64-27F10525EED0}"/>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21281915-DBBE-9A6B-B2B4-5F66C1E59DD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2305BB8-AF82-EE55-3E5B-169E04DEC491}"/>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1683850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431CAD-57A2-6916-4159-035BA201CC3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E6BDAE71-F6FB-4CD7-320F-E2E90582FD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2D10AF83-4041-8997-0813-D4325FC9AB7F}"/>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3D33627D-6E20-FA90-6F2A-113CB602505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2C8824E-137F-31A2-0D9E-1E56A8516CFC}"/>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2563268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28B10E-7533-3707-FE1A-E0842D6FD7D0}"/>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98E8F9AF-8DAA-62FE-EE21-4DF364942DB3}"/>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C5DF7069-425E-AD03-43F6-440313657FD5}"/>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54F912D6-74C7-3B3E-8A27-4393F30FFCE9}"/>
              </a:ext>
            </a:extLst>
          </p:cNvPr>
          <p:cNvSpPr>
            <a:spLocks noGrp="1"/>
          </p:cNvSpPr>
          <p:nvPr>
            <p:ph type="dt" sz="half" idx="10"/>
          </p:nvPr>
        </p:nvSpPr>
        <p:spPr/>
        <p:txBody>
          <a:bodyPr/>
          <a:lstStyle/>
          <a:p>
            <a:endParaRPr kumimoji="1" lang="zh-CN" altLang="en-US"/>
          </a:p>
        </p:txBody>
      </p:sp>
      <p:sp>
        <p:nvSpPr>
          <p:cNvPr id="6" name="页脚占位符 5">
            <a:extLst>
              <a:ext uri="{FF2B5EF4-FFF2-40B4-BE49-F238E27FC236}">
                <a16:creationId xmlns:a16="http://schemas.microsoft.com/office/drawing/2014/main" id="{4197FA52-E2A4-FD59-4004-D2ED5E81086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F7896C2F-FBA0-95F4-9440-17469800CB20}"/>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638563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6DD10A-ADAD-1EF7-88AB-E78D7605A2F0}"/>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415A947-2385-64C7-CD69-21F115FC72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3A1E2BB4-669A-2A11-41A3-2DE9B46F60FC}"/>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EBA1A5C7-8D79-BA10-EF74-156A7A6301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E02D5186-5ABA-43E6-EB50-518348E1B7B1}"/>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3F9D444C-8CDA-53BF-CA94-C345D49796A9}"/>
              </a:ext>
            </a:extLst>
          </p:cNvPr>
          <p:cNvSpPr>
            <a:spLocks noGrp="1"/>
          </p:cNvSpPr>
          <p:nvPr>
            <p:ph type="dt" sz="half" idx="10"/>
          </p:nvPr>
        </p:nvSpPr>
        <p:spPr/>
        <p:txBody>
          <a:bodyPr/>
          <a:lstStyle/>
          <a:p>
            <a:endParaRPr kumimoji="1" lang="zh-CN" altLang="en-US"/>
          </a:p>
        </p:txBody>
      </p:sp>
      <p:sp>
        <p:nvSpPr>
          <p:cNvPr id="8" name="页脚占位符 7">
            <a:extLst>
              <a:ext uri="{FF2B5EF4-FFF2-40B4-BE49-F238E27FC236}">
                <a16:creationId xmlns:a16="http://schemas.microsoft.com/office/drawing/2014/main" id="{ED26086A-4569-C867-5E67-5DE6AA769782}"/>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E2FCB763-2B1E-57BD-F43B-A3F6630D5353}"/>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144110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93D135-0996-1960-2434-E64493695E7A}"/>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A209010-D7C3-A6FC-1F69-E76837240941}"/>
              </a:ext>
            </a:extLst>
          </p:cNvPr>
          <p:cNvSpPr>
            <a:spLocks noGrp="1"/>
          </p:cNvSpPr>
          <p:nvPr>
            <p:ph type="dt" sz="half" idx="10"/>
          </p:nvPr>
        </p:nvSpPr>
        <p:spPr/>
        <p:txBody>
          <a:bodyPr/>
          <a:lstStyle/>
          <a:p>
            <a:endParaRPr kumimoji="1" lang="zh-CN" altLang="en-US"/>
          </a:p>
        </p:txBody>
      </p:sp>
      <p:sp>
        <p:nvSpPr>
          <p:cNvPr id="4" name="页脚占位符 3">
            <a:extLst>
              <a:ext uri="{FF2B5EF4-FFF2-40B4-BE49-F238E27FC236}">
                <a16:creationId xmlns:a16="http://schemas.microsoft.com/office/drawing/2014/main" id="{3AF5D7D4-8B40-29B0-F758-B163ACD7FFB2}"/>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39F7381A-C7FD-06CF-CD05-905675B2831C}"/>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4234205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D7E4F41-4D9F-A316-1292-31C741FD8B5D}"/>
              </a:ext>
            </a:extLst>
          </p:cNvPr>
          <p:cNvSpPr>
            <a:spLocks noGrp="1"/>
          </p:cNvSpPr>
          <p:nvPr>
            <p:ph type="dt" sz="half" idx="10"/>
          </p:nvPr>
        </p:nvSpPr>
        <p:spPr/>
        <p:txBody>
          <a:bodyPr/>
          <a:lstStyle/>
          <a:p>
            <a:endParaRPr kumimoji="1" lang="zh-CN" altLang="en-US"/>
          </a:p>
        </p:txBody>
      </p:sp>
      <p:sp>
        <p:nvSpPr>
          <p:cNvPr id="3" name="页脚占位符 2">
            <a:extLst>
              <a:ext uri="{FF2B5EF4-FFF2-40B4-BE49-F238E27FC236}">
                <a16:creationId xmlns:a16="http://schemas.microsoft.com/office/drawing/2014/main" id="{1451F712-550E-EA1E-77D4-006031B081E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E63AFF1D-3C10-EDD1-0FDD-C3C0DB5D4ACD}"/>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2493830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853507-940B-262A-F76A-945C5E83ECAC}"/>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DA9CC6BE-D7E3-02E2-04CD-576A342C7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8E496C65-5112-25A9-91AD-ED4D89AA9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58C5214C-3565-5AD3-FC74-67327893F27A}"/>
              </a:ext>
            </a:extLst>
          </p:cNvPr>
          <p:cNvSpPr>
            <a:spLocks noGrp="1"/>
          </p:cNvSpPr>
          <p:nvPr>
            <p:ph type="dt" sz="half" idx="10"/>
          </p:nvPr>
        </p:nvSpPr>
        <p:spPr/>
        <p:txBody>
          <a:bodyPr/>
          <a:lstStyle/>
          <a:p>
            <a:endParaRPr kumimoji="1" lang="zh-CN" altLang="en-US"/>
          </a:p>
        </p:txBody>
      </p:sp>
      <p:sp>
        <p:nvSpPr>
          <p:cNvPr id="6" name="页脚占位符 5">
            <a:extLst>
              <a:ext uri="{FF2B5EF4-FFF2-40B4-BE49-F238E27FC236}">
                <a16:creationId xmlns:a16="http://schemas.microsoft.com/office/drawing/2014/main" id="{94D1A571-AA2A-53B0-A670-05E4E95F483A}"/>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80EB97B7-2639-A90A-C8B7-9CE8D224FAF6}"/>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1530064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1F2B-DA9D-468B-601A-2872DA4ECF1F}"/>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CAA3D012-6C32-1E5A-A230-618656FFF2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D219B050-534B-0410-F599-13B29FC74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7A3E5EA-0CB9-B72D-B073-3EB428ABF1CA}"/>
              </a:ext>
            </a:extLst>
          </p:cNvPr>
          <p:cNvSpPr>
            <a:spLocks noGrp="1"/>
          </p:cNvSpPr>
          <p:nvPr>
            <p:ph type="dt" sz="half" idx="10"/>
          </p:nvPr>
        </p:nvSpPr>
        <p:spPr/>
        <p:txBody>
          <a:bodyPr/>
          <a:lstStyle/>
          <a:p>
            <a:endParaRPr kumimoji="1" lang="zh-CN" altLang="en-US"/>
          </a:p>
        </p:txBody>
      </p:sp>
      <p:sp>
        <p:nvSpPr>
          <p:cNvPr id="6" name="页脚占位符 5">
            <a:extLst>
              <a:ext uri="{FF2B5EF4-FFF2-40B4-BE49-F238E27FC236}">
                <a16:creationId xmlns:a16="http://schemas.microsoft.com/office/drawing/2014/main" id="{9783B115-1534-9146-4DBF-D405E315191F}"/>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6303B228-6BF9-4710-8894-272243AC67F6}"/>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112893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09066E-6175-CB8F-BEDA-54DB8268B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EB7EC53C-5058-162F-641B-DC10B26A16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0AC5ACE2-B266-FFE8-0F53-5E3F8CC830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zh-CN" altLang="en-US"/>
          </a:p>
        </p:txBody>
      </p:sp>
      <p:sp>
        <p:nvSpPr>
          <p:cNvPr id="5" name="页脚占位符 4">
            <a:extLst>
              <a:ext uri="{FF2B5EF4-FFF2-40B4-BE49-F238E27FC236}">
                <a16:creationId xmlns:a16="http://schemas.microsoft.com/office/drawing/2014/main" id="{0C79E49D-0930-A264-0925-720C593604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791770CF-B8AC-88DD-7B15-DFC91717B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1187129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32.svg"/><Relationship Id="rId5" Type="http://schemas.openxmlformats.org/officeDocument/2006/relationships/image" Target="../media/image14.pn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svg"/><Relationship Id="rId3" Type="http://schemas.openxmlformats.org/officeDocument/2006/relationships/image" Target="../media/image43.sv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image" Target="../media/image56.svg"/><Relationship Id="rId1" Type="http://schemas.openxmlformats.org/officeDocument/2006/relationships/slideLayout" Target="../slideLayouts/slideLayout13.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notesSlide" Target="../notesSlides/notesSlide20.xml"/><Relationship Id="rId4"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3.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1.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69.wmf"/></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package" Target="../embeddings/Microsoft_Word_Document.docx"/><Relationship Id="rId7" Type="http://schemas.openxmlformats.org/officeDocument/2006/relationships/package" Target="../embeddings/Microsoft_Word_Document2.docx"/><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package" Target="../embeddings/Microsoft_Word_Document1.docx"/><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1.png"/><Relationship Id="rId7" Type="http://schemas.openxmlformats.org/officeDocument/2006/relationships/diagramColors" Target="../diagrams/colors1.xm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960.png"/><Relationship Id="rId7" Type="http://schemas.openxmlformats.org/officeDocument/2006/relationships/image" Target="../media/image330.png"/><Relationship Id="rId12" Type="http://schemas.openxmlformats.org/officeDocument/2006/relationships/image" Target="../media/image950.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320.png"/><Relationship Id="rId11" Type="http://schemas.openxmlformats.org/officeDocument/2006/relationships/image" Target="../media/image940.png"/><Relationship Id="rId5" Type="http://schemas.openxmlformats.org/officeDocument/2006/relationships/image" Target="../media/image310.png"/><Relationship Id="rId10" Type="http://schemas.openxmlformats.org/officeDocument/2006/relationships/image" Target="../media/image930.png"/><Relationship Id="rId4" Type="http://schemas.openxmlformats.org/officeDocument/2006/relationships/image" Target="../media/image300.png"/><Relationship Id="rId9" Type="http://schemas.openxmlformats.org/officeDocument/2006/relationships/image" Target="../media/image85.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16.png"/><Relationship Id="rId3" Type="http://schemas.openxmlformats.org/officeDocument/2006/relationships/tags" Target="../tags/tag16.xml"/><Relationship Id="rId7" Type="http://schemas.openxmlformats.org/officeDocument/2006/relationships/slideLayout" Target="../slideLayouts/slideLayout13.xml"/><Relationship Id="rId12" Type="http://schemas.openxmlformats.org/officeDocument/2006/relationships/image" Target="../media/image15.svg"/><Relationship Id="rId2" Type="http://schemas.openxmlformats.org/officeDocument/2006/relationships/tags" Target="../tags/tag15.xml"/><Relationship Id="rId16" Type="http://schemas.openxmlformats.org/officeDocument/2006/relationships/image" Target="../media/image19.pn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14.png"/><Relationship Id="rId5" Type="http://schemas.openxmlformats.org/officeDocument/2006/relationships/tags" Target="../tags/tag18.xml"/><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tags" Target="../tags/tag17.xml"/><Relationship Id="rId9" Type="http://schemas.openxmlformats.org/officeDocument/2006/relationships/image" Target="../media/image12.png"/><Relationship Id="rId1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90.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93.png"/><Relationship Id="rId4" Type="http://schemas.microsoft.com/office/2007/relationships/hdphoto" Target="../media/hdphoto3.wdp"/></Relationships>
</file>

<file path=ppt/slides/_rels/slide58.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4.png"/><Relationship Id="rId18" Type="http://schemas.openxmlformats.org/officeDocument/2006/relationships/image" Target="../media/image109.sv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svg"/><Relationship Id="rId17" Type="http://schemas.openxmlformats.org/officeDocument/2006/relationships/image" Target="../media/image108.png"/><Relationship Id="rId2" Type="http://schemas.openxmlformats.org/officeDocument/2006/relationships/notesSlide" Target="../notesSlides/notesSlide48.xml"/><Relationship Id="rId16" Type="http://schemas.openxmlformats.org/officeDocument/2006/relationships/image" Target="../media/image107.svg"/><Relationship Id="rId20" Type="http://schemas.openxmlformats.org/officeDocument/2006/relationships/image" Target="../media/image111.svg"/><Relationship Id="rId1" Type="http://schemas.openxmlformats.org/officeDocument/2006/relationships/slideLayout" Target="../slideLayouts/slideLayout13.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svg"/><Relationship Id="rId19" Type="http://schemas.openxmlformats.org/officeDocument/2006/relationships/image" Target="../media/image110.png"/><Relationship Id="rId4" Type="http://schemas.openxmlformats.org/officeDocument/2006/relationships/image" Target="../media/image95.svg"/><Relationship Id="rId9" Type="http://schemas.openxmlformats.org/officeDocument/2006/relationships/image" Target="../media/image100.png"/><Relationship Id="rId14" Type="http://schemas.openxmlformats.org/officeDocument/2006/relationships/image" Target="../media/image105.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image" Target="../media/image114.png"/><Relationship Id="rId3" Type="http://schemas.openxmlformats.org/officeDocument/2006/relationships/tags" Target="../tags/tag25.xml"/><Relationship Id="rId21" Type="http://schemas.openxmlformats.org/officeDocument/2006/relationships/image" Target="../media/image117.png"/><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image" Target="../media/image113.png"/><Relationship Id="rId2" Type="http://schemas.openxmlformats.org/officeDocument/2006/relationships/tags" Target="../tags/tag24.xml"/><Relationship Id="rId16" Type="http://schemas.openxmlformats.org/officeDocument/2006/relationships/image" Target="../media/image112.png"/><Relationship Id="rId20" Type="http://schemas.openxmlformats.org/officeDocument/2006/relationships/image" Target="../media/image116.png"/><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5" Type="http://schemas.openxmlformats.org/officeDocument/2006/relationships/notesSlide" Target="../notesSlides/notesSlide50.xml"/><Relationship Id="rId10" Type="http://schemas.openxmlformats.org/officeDocument/2006/relationships/tags" Target="../tags/tag32.xml"/><Relationship Id="rId19" Type="http://schemas.openxmlformats.org/officeDocument/2006/relationships/image" Target="../media/image115.png"/><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5.png"/><Relationship Id="rId7" Type="http://schemas.openxmlformats.org/officeDocument/2006/relationships/image" Target="../media/image127.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99.svg"/><Relationship Id="rId5" Type="http://schemas.openxmlformats.org/officeDocument/2006/relationships/image" Target="../media/image98.png"/><Relationship Id="rId10" Type="http://schemas.openxmlformats.org/officeDocument/2006/relationships/image" Target="../media/image130.svg"/><Relationship Id="rId4" Type="http://schemas.openxmlformats.org/officeDocument/2006/relationships/image" Target="../media/image126.svg"/><Relationship Id="rId9" Type="http://schemas.openxmlformats.org/officeDocument/2006/relationships/image" Target="../media/image12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5.png"/><Relationship Id="rId7" Type="http://schemas.openxmlformats.org/officeDocument/2006/relationships/image" Target="../media/image127.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99.svg"/><Relationship Id="rId11" Type="http://schemas.openxmlformats.org/officeDocument/2006/relationships/image" Target="../media/image132.png"/><Relationship Id="rId5" Type="http://schemas.openxmlformats.org/officeDocument/2006/relationships/image" Target="../media/image98.png"/><Relationship Id="rId10" Type="http://schemas.openxmlformats.org/officeDocument/2006/relationships/image" Target="../media/image130.svg"/><Relationship Id="rId4" Type="http://schemas.openxmlformats.org/officeDocument/2006/relationships/image" Target="../media/image126.svg"/><Relationship Id="rId9" Type="http://schemas.openxmlformats.org/officeDocument/2006/relationships/image" Target="../media/image12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92.png"/><Relationship Id="rId7" Type="http://schemas.openxmlformats.org/officeDocument/2006/relationships/image" Target="../media/image135.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34.png"/><Relationship Id="rId5" Type="http://schemas.openxmlformats.org/officeDocument/2006/relationships/image" Target="../media/image93.png"/><Relationship Id="rId4" Type="http://schemas.microsoft.com/office/2007/relationships/hdphoto" Target="../media/hdphoto3.wdp"/></Relationships>
</file>

<file path=ppt/slides/_rels/slide73.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92.png"/><Relationship Id="rId7" Type="http://schemas.openxmlformats.org/officeDocument/2006/relationships/image" Target="../media/image138.pn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137.png"/><Relationship Id="rId5" Type="http://schemas.openxmlformats.org/officeDocument/2006/relationships/image" Target="../media/image93.png"/><Relationship Id="rId4" Type="http://schemas.microsoft.com/office/2007/relationships/hdphoto" Target="../media/hdphoto3.wdp"/></Relationships>
</file>

<file path=ppt/slides/_rels/slide74.xml.rels><?xml version="1.0" encoding="UTF-8" standalone="yes"?>
<Relationships xmlns="http://schemas.openxmlformats.org/package/2006/relationships"><Relationship Id="rId8" Type="http://schemas.openxmlformats.org/officeDocument/2006/relationships/image" Target="../media/image142.svg"/><Relationship Id="rId3" Type="http://schemas.openxmlformats.org/officeDocument/2006/relationships/image" Target="../media/image92.png"/><Relationship Id="rId7" Type="http://schemas.openxmlformats.org/officeDocument/2006/relationships/image" Target="../media/image141.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40.png"/><Relationship Id="rId5" Type="http://schemas.openxmlformats.org/officeDocument/2006/relationships/image" Target="../media/image93.png"/><Relationship Id="rId4" Type="http://schemas.microsoft.com/office/2007/relationships/hdphoto" Target="../media/hdphoto3.wdp"/></Relationships>
</file>

<file path=ppt/slides/_rels/slide75.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92.png"/><Relationship Id="rId7" Type="http://schemas.openxmlformats.org/officeDocument/2006/relationships/image" Target="../media/image144.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43.png"/><Relationship Id="rId5" Type="http://schemas.openxmlformats.org/officeDocument/2006/relationships/image" Target="../media/image93.png"/><Relationship Id="rId4" Type="http://schemas.microsoft.com/office/2007/relationships/hdphoto" Target="../media/hdphoto3.wdp"/></Relationships>
</file>

<file path=ppt/slides/_rels/slide76.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92.png"/><Relationship Id="rId7" Type="http://schemas.openxmlformats.org/officeDocument/2006/relationships/image" Target="../media/image147.pn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146.png"/><Relationship Id="rId5" Type="http://schemas.openxmlformats.org/officeDocument/2006/relationships/image" Target="../media/image93.png"/><Relationship Id="rId4" Type="http://schemas.microsoft.com/office/2007/relationships/hdphoto" Target="../media/hdphoto3.wdp"/></Relationships>
</file>

<file path=ppt/slides/_rels/slide7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13.xml"/><Relationship Id="rId4" Type="http://schemas.openxmlformats.org/officeDocument/2006/relationships/image" Target="../media/image156.png"/></Relationships>
</file>

<file path=ppt/slides/_rels/slide8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414DA28-916D-830A-D83D-398574A8CA59}"/>
              </a:ext>
            </a:extLst>
          </p:cNvPr>
          <p:cNvSpPr/>
          <p:nvPr/>
        </p:nvSpPr>
        <p:spPr>
          <a:xfrm>
            <a:off x="0" y="4530436"/>
            <a:ext cx="7827818" cy="886691"/>
          </a:xfrm>
          <a:prstGeom prst="rect">
            <a:avLst/>
          </a:prstGeom>
          <a:gradFill>
            <a:gsLst>
              <a:gs pos="0">
                <a:srgbClr val="00468E">
                  <a:alpha val="72000"/>
                </a:srgbClr>
              </a:gs>
              <a:gs pos="100000">
                <a:srgbClr val="002A7E">
                  <a:alpha val="97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Roboto Regular"/>
              <a:ea typeface="思源黑体 CN Regular"/>
            </a:endParaRPr>
          </a:p>
        </p:txBody>
      </p:sp>
      <p:sp>
        <p:nvSpPr>
          <p:cNvPr id="6" name="内容占位符 1">
            <a:extLst>
              <a:ext uri="{FF2B5EF4-FFF2-40B4-BE49-F238E27FC236}">
                <a16:creationId xmlns:a16="http://schemas.microsoft.com/office/drawing/2014/main" id="{434A8528-33E9-4049-9903-4E031C185776}"/>
              </a:ext>
            </a:extLst>
          </p:cNvPr>
          <p:cNvSpPr txBox="1">
            <a:spLocks/>
          </p:cNvSpPr>
          <p:nvPr/>
        </p:nvSpPr>
        <p:spPr>
          <a:xfrm>
            <a:off x="1381846" y="2407601"/>
            <a:ext cx="10422227" cy="869599"/>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500"/>
              </a:lnSpc>
            </a:pPr>
            <a:r>
              <a:rPr kumimoji="1" lang="zh-CN" altLang="en-US" sz="4800" b="1" dirty="0">
                <a:solidFill>
                  <a:schemeClr val="tx1">
                    <a:lumMod val="85000"/>
                    <a:lumOff val="15000"/>
                  </a:schemeClr>
                </a:solidFill>
                <a:latin typeface="Microsoft YaHei" panose="020B0503020204020204" pitchFamily="34" charset="-122"/>
                <a:ea typeface="Microsoft YaHei" panose="020B0503020204020204" pitchFamily="34" charset="-122"/>
              </a:rPr>
              <a:t>数据合规与安全</a:t>
            </a:r>
          </a:p>
        </p:txBody>
      </p:sp>
      <p:sp>
        <p:nvSpPr>
          <p:cNvPr id="7" name="文本框 6">
            <a:extLst>
              <a:ext uri="{FF2B5EF4-FFF2-40B4-BE49-F238E27FC236}">
                <a16:creationId xmlns:a16="http://schemas.microsoft.com/office/drawing/2014/main" id="{851EFA8D-831F-7B4C-BF21-6299FF2A4196}"/>
              </a:ext>
            </a:extLst>
          </p:cNvPr>
          <p:cNvSpPr txBox="1"/>
          <p:nvPr/>
        </p:nvSpPr>
        <p:spPr>
          <a:xfrm>
            <a:off x="1073854" y="4739481"/>
            <a:ext cx="7587545" cy="47968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3360"/>
              </a:lnSpc>
            </a:pPr>
            <a:r>
              <a:rPr lang="zh-CN" altLang="en-US" sz="2800" b="1" kern="2000" spc="127" dirty="0">
                <a:solidFill>
                  <a:schemeClr val="bg1"/>
                </a:solidFill>
                <a:latin typeface="Songti SC Black" panose="02010600040101010101" pitchFamily="2" charset="-122"/>
                <a:ea typeface="Songti SC Black" panose="02010600040101010101" pitchFamily="2" charset="-122"/>
              </a:rPr>
              <a:t>刘金飞        计算机学院网安中心</a:t>
            </a:r>
            <a:endParaRPr lang="en-US" altLang="zh-CN" sz="2800" b="1" kern="2000" spc="127" dirty="0">
              <a:solidFill>
                <a:schemeClr val="bg1"/>
              </a:solidFill>
              <a:latin typeface="Songti SC Black" panose="02010600040101010101" pitchFamily="2" charset="-122"/>
              <a:ea typeface="Songti SC Black" panose="02010600040101010101" pitchFamily="2" charset="-122"/>
            </a:endParaRPr>
          </a:p>
        </p:txBody>
      </p:sp>
      <p:sp>
        <p:nvSpPr>
          <p:cNvPr id="8" name="矩形 7">
            <a:extLst>
              <a:ext uri="{FF2B5EF4-FFF2-40B4-BE49-F238E27FC236}">
                <a16:creationId xmlns:a16="http://schemas.microsoft.com/office/drawing/2014/main" id="{2BB68451-ABA3-094D-AC2E-42C22C8D5905}"/>
              </a:ext>
            </a:extLst>
          </p:cNvPr>
          <p:cNvSpPr/>
          <p:nvPr/>
        </p:nvSpPr>
        <p:spPr>
          <a:xfrm>
            <a:off x="1073853" y="2407601"/>
            <a:ext cx="134163" cy="796995"/>
          </a:xfrm>
          <a:prstGeom prst="rect">
            <a:avLst/>
          </a:prstGeom>
          <a:solidFill>
            <a:srgbClr val="00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4" name="Slide Number Placeholder 3">
            <a:extLst>
              <a:ext uri="{FF2B5EF4-FFF2-40B4-BE49-F238E27FC236}">
                <a16:creationId xmlns:a16="http://schemas.microsoft.com/office/drawing/2014/main" id="{6379EDD2-DFB5-413B-B7DF-645795337CAF}"/>
              </a:ext>
            </a:extLst>
          </p:cNvPr>
          <p:cNvSpPr>
            <a:spLocks noGrp="1"/>
          </p:cNvSpPr>
          <p:nvPr>
            <p:ph type="sldNum" sz="quarter" idx="12"/>
          </p:nvPr>
        </p:nvSpPr>
        <p:spPr/>
        <p:txBody>
          <a:bodyPr/>
          <a:lstStyle/>
          <a:p>
            <a:fld id="{30F1A57F-7590-DA4B-A3C4-2D26B37BD10B}" type="slidenum">
              <a:rPr kumimoji="1" lang="zh-CN" altLang="en-US" smtClean="0"/>
              <a:pPr/>
              <a:t>1</a:t>
            </a:fld>
            <a:endParaRPr kumimoji="1" lang="zh-CN" altLang="en-US"/>
          </a:p>
        </p:txBody>
      </p:sp>
    </p:spTree>
    <p:extLst>
      <p:ext uri="{BB962C8B-B14F-4D97-AF65-F5344CB8AC3E}">
        <p14:creationId xmlns:p14="http://schemas.microsoft.com/office/powerpoint/2010/main" val="186024472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552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百万富翁问题</a:t>
            </a:r>
            <a:endParaRPr lang="zh-CN" altLang="en-US" sz="2400" b="1"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C5157A7D-A03A-CCB0-E5F7-52EDB6C38B34}"/>
              </a:ext>
            </a:extLst>
          </p:cNvPr>
          <p:cNvSpPr txBox="1"/>
          <p:nvPr/>
        </p:nvSpPr>
        <p:spPr>
          <a:xfrm>
            <a:off x="1780090" y="3080352"/>
            <a:ext cx="8631820" cy="1200329"/>
          </a:xfrm>
          <a:prstGeom prst="rect">
            <a:avLst/>
          </a:prstGeom>
          <a:noFill/>
        </p:spPr>
        <p:txBody>
          <a:bodyPr wrap="square">
            <a:spAutoFit/>
          </a:bodyPr>
          <a:lstStyle/>
          <a:p>
            <a:r>
              <a:rPr lang="zh-CN" altLang="en-US" dirty="0">
                <a:solidFill>
                  <a:srgbClr val="4D4D4D"/>
                </a:solidFill>
                <a:latin typeface="Microsoft YaHei" panose="020B0503020204020204" pitchFamily="34" charset="-122"/>
                <a:ea typeface="Microsoft YaHei" panose="020B0503020204020204" pitchFamily="34" charset="-122"/>
              </a:rPr>
              <a:t>请第二个百万富翁来，让他选择自己财产数额对应的箱子（在第一个百万富翁不参与的情况下）。随后，第二个百万富翁把剩余所有箱子销毁。</a:t>
            </a:r>
          </a:p>
          <a:p>
            <a:br>
              <a:rPr lang="zh-CN" altLang="en-US" dirty="0">
                <a:solidFill>
                  <a:srgbClr val="4D4D4D"/>
                </a:solidFill>
                <a:latin typeface="Microsoft YaHei" panose="020B0503020204020204" pitchFamily="34" charset="-122"/>
                <a:ea typeface="Microsoft YaHei" panose="020B0503020204020204" pitchFamily="34" charset="-122"/>
              </a:rPr>
            </a:br>
            <a:endParaRPr lang="zh-CN" altLang="en-US" dirty="0">
              <a:latin typeface="Microsoft YaHei" panose="020B0503020204020204" pitchFamily="34" charset="-122"/>
              <a:ea typeface="Microsoft YaHei" panose="020B0503020204020204" pitchFamily="34" charset="-122"/>
            </a:endParaRPr>
          </a:p>
        </p:txBody>
      </p:sp>
      <p:pic>
        <p:nvPicPr>
          <p:cNvPr id="2" name="图片 1">
            <a:extLst>
              <a:ext uri="{FF2B5EF4-FFF2-40B4-BE49-F238E27FC236}">
                <a16:creationId xmlns:a16="http://schemas.microsoft.com/office/drawing/2014/main" id="{FCB5C03B-7F13-F76C-557F-11E836AAFDB3}"/>
              </a:ext>
            </a:extLst>
          </p:cNvPr>
          <p:cNvPicPr>
            <a:picLocks noChangeAspect="1"/>
          </p:cNvPicPr>
          <p:nvPr/>
        </p:nvPicPr>
        <p:blipFill>
          <a:blip r:embed="rId3"/>
          <a:stretch>
            <a:fillRect/>
          </a:stretch>
        </p:blipFill>
        <p:spPr>
          <a:xfrm>
            <a:off x="2321207" y="926945"/>
            <a:ext cx="7086600" cy="2057400"/>
          </a:xfrm>
          <a:prstGeom prst="rect">
            <a:avLst/>
          </a:prstGeom>
        </p:spPr>
      </p:pic>
      <p:pic>
        <p:nvPicPr>
          <p:cNvPr id="3" name="图片 2">
            <a:extLst>
              <a:ext uri="{FF2B5EF4-FFF2-40B4-BE49-F238E27FC236}">
                <a16:creationId xmlns:a16="http://schemas.microsoft.com/office/drawing/2014/main" id="{21BCA9C7-BDDF-9228-88EF-2D1CB6005C7C}"/>
              </a:ext>
            </a:extLst>
          </p:cNvPr>
          <p:cNvPicPr>
            <a:picLocks noChangeAspect="1"/>
          </p:cNvPicPr>
          <p:nvPr/>
        </p:nvPicPr>
        <p:blipFill>
          <a:blip r:embed="rId4"/>
          <a:stretch>
            <a:fillRect/>
          </a:stretch>
        </p:blipFill>
        <p:spPr>
          <a:xfrm>
            <a:off x="2789955" y="3680905"/>
            <a:ext cx="5245100" cy="1828800"/>
          </a:xfrm>
          <a:prstGeom prst="rect">
            <a:avLst/>
          </a:prstGeom>
        </p:spPr>
      </p:pic>
      <p:sp>
        <p:nvSpPr>
          <p:cNvPr id="6" name="文本框 5">
            <a:extLst>
              <a:ext uri="{FF2B5EF4-FFF2-40B4-BE49-F238E27FC236}">
                <a16:creationId xmlns:a16="http://schemas.microsoft.com/office/drawing/2014/main" id="{B7F86DF6-98C6-2A06-EB82-3D6DFFE2F102}"/>
              </a:ext>
            </a:extLst>
          </p:cNvPr>
          <p:cNvSpPr txBox="1"/>
          <p:nvPr/>
        </p:nvSpPr>
        <p:spPr>
          <a:xfrm>
            <a:off x="2000161" y="5325039"/>
            <a:ext cx="8914767" cy="369332"/>
          </a:xfrm>
          <a:prstGeom prst="rect">
            <a:avLst/>
          </a:prstGeom>
          <a:noFill/>
        </p:spPr>
        <p:txBody>
          <a:bodyPr wrap="square">
            <a:spAutoFit/>
          </a:bodyPr>
          <a:lstStyle/>
          <a:p>
            <a:r>
              <a:rPr lang="zh-CN" altLang="en-US" b="0" i="0" dirty="0">
                <a:solidFill>
                  <a:srgbClr val="4D4D4D"/>
                </a:solidFill>
                <a:effectLst/>
                <a:latin typeface="Microsoft YaHei" panose="020B0503020204020204" pitchFamily="34" charset="-122"/>
                <a:ea typeface="Microsoft YaHei" panose="020B0503020204020204" pitchFamily="34" charset="-122"/>
              </a:rPr>
              <a:t>最后，两个百万富翁一起打开最后剩下的那个箱子，则可以得出谁更富有。</a:t>
            </a:r>
            <a:endParaRPr lang="zh-CN" alt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94683555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552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百万富翁问题</a:t>
            </a:r>
            <a:endParaRPr lang="zh-CN" altLang="en-US" sz="2400" b="1"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448032E9-7FAC-3BE5-75E5-AE4758875F43}"/>
              </a:ext>
            </a:extLst>
          </p:cNvPr>
          <p:cNvPicPr>
            <a:picLocks noChangeAspect="1"/>
          </p:cNvPicPr>
          <p:nvPr/>
        </p:nvPicPr>
        <p:blipFill>
          <a:blip r:embed="rId3"/>
          <a:stretch>
            <a:fillRect/>
          </a:stretch>
        </p:blipFill>
        <p:spPr>
          <a:xfrm>
            <a:off x="209335" y="1065483"/>
            <a:ext cx="5886665" cy="4836122"/>
          </a:xfrm>
          <a:prstGeom prst="rect">
            <a:avLst/>
          </a:prstGeom>
        </p:spPr>
      </p:pic>
      <p:sp>
        <p:nvSpPr>
          <p:cNvPr id="2" name="文本框 1">
            <a:extLst>
              <a:ext uri="{FF2B5EF4-FFF2-40B4-BE49-F238E27FC236}">
                <a16:creationId xmlns:a16="http://schemas.microsoft.com/office/drawing/2014/main" id="{5CD59204-B81A-3561-5E35-6C33142F8766}"/>
              </a:ext>
            </a:extLst>
          </p:cNvPr>
          <p:cNvSpPr txBox="1"/>
          <p:nvPr/>
        </p:nvSpPr>
        <p:spPr>
          <a:xfrm>
            <a:off x="6096000" y="1120676"/>
            <a:ext cx="5465736" cy="5028556"/>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kumimoji="1" lang="en-US" altLang="zh-CN" dirty="0"/>
              <a:t>B</a:t>
            </a:r>
            <a:r>
              <a:rPr kumimoji="1" lang="zh-CN" altLang="en-US" dirty="0"/>
              <a:t>无私钥，有公钥。选择一个大数</a:t>
            </a:r>
            <a:r>
              <a:rPr kumimoji="1" lang="en-US" altLang="zh-CN" dirty="0"/>
              <a:t>x</a:t>
            </a:r>
            <a:r>
              <a:rPr kumimoji="1" lang="zh-CN" altLang="en-US" dirty="0"/>
              <a:t>，加密</a:t>
            </a:r>
            <a:r>
              <a:rPr kumimoji="1" lang="en-US" altLang="zh-CN" dirty="0"/>
              <a:t>E(x)=k</a:t>
            </a:r>
          </a:p>
          <a:p>
            <a:pPr marL="342900" indent="-342900">
              <a:lnSpc>
                <a:spcPct val="150000"/>
              </a:lnSpc>
              <a:buFont typeface="+mj-lt"/>
              <a:buAutoNum type="arabicPeriod"/>
            </a:pPr>
            <a:r>
              <a:rPr kumimoji="1" lang="en-US" altLang="zh-CN" dirty="0"/>
              <a:t>B</a:t>
            </a:r>
            <a:r>
              <a:rPr kumimoji="1" lang="zh-CN" altLang="en-US" dirty="0"/>
              <a:t>计算</a:t>
            </a:r>
            <a:r>
              <a:rPr kumimoji="1" lang="en-US" altLang="zh-CN" dirty="0"/>
              <a:t>k-j+1</a:t>
            </a:r>
            <a:r>
              <a:rPr kumimoji="1" lang="zh-CN" altLang="en-US" dirty="0"/>
              <a:t>，并告诉</a:t>
            </a:r>
            <a:r>
              <a:rPr kumimoji="1" lang="en-US" altLang="zh-CN" dirty="0"/>
              <a:t>A</a:t>
            </a:r>
          </a:p>
          <a:p>
            <a:pPr marL="342900" indent="-342900">
              <a:lnSpc>
                <a:spcPct val="150000"/>
              </a:lnSpc>
              <a:buFont typeface="+mj-lt"/>
              <a:buAutoNum type="arabicPeriod"/>
            </a:pPr>
            <a:r>
              <a:rPr kumimoji="1" lang="en-US" altLang="zh-CN" dirty="0"/>
              <a:t>A</a:t>
            </a:r>
            <a:r>
              <a:rPr kumimoji="1" lang="zh-CN" altLang="en-US" dirty="0"/>
              <a:t>有公钥有私钥，计算</a:t>
            </a:r>
            <a:r>
              <a:rPr kumimoji="1" lang="en-US" altLang="zh-CN" dirty="0"/>
              <a:t>:</a:t>
            </a:r>
          </a:p>
          <a:p>
            <a:pPr>
              <a:lnSpc>
                <a:spcPct val="150000"/>
              </a:lnSpc>
            </a:pPr>
            <a:r>
              <a:rPr kumimoji="1" lang="en-US" altLang="zh-CN" dirty="0"/>
              <a:t>k-j+1, k-j+2, k-j+3, …, </a:t>
            </a:r>
            <a:r>
              <a:rPr kumimoji="1" lang="en-US" altLang="zh-CN" dirty="0" err="1">
                <a:solidFill>
                  <a:srgbClr val="C00000"/>
                </a:solidFill>
              </a:rPr>
              <a:t>k-j+j</a:t>
            </a:r>
            <a:r>
              <a:rPr kumimoji="1" lang="en-US" altLang="zh-CN" dirty="0"/>
              <a:t>, …, k-j+10</a:t>
            </a:r>
            <a:r>
              <a:rPr kumimoji="1" lang="zh-CN" altLang="en-US" dirty="0"/>
              <a:t>，并分别解密</a:t>
            </a:r>
            <a:r>
              <a:rPr kumimoji="1" lang="en-US" altLang="zh-CN" dirty="0"/>
              <a:t>:</a:t>
            </a:r>
          </a:p>
          <a:p>
            <a:pPr>
              <a:lnSpc>
                <a:spcPct val="150000"/>
              </a:lnSpc>
            </a:pPr>
            <a:r>
              <a:rPr kumimoji="1" lang="en-US" altLang="zh-CN" dirty="0"/>
              <a:t>y1, y2, y3, …, </a:t>
            </a:r>
            <a:r>
              <a:rPr kumimoji="1" lang="en-US" altLang="zh-CN" dirty="0" err="1">
                <a:solidFill>
                  <a:srgbClr val="C00000"/>
                </a:solidFill>
              </a:rPr>
              <a:t>yj</a:t>
            </a:r>
            <a:r>
              <a:rPr kumimoji="1" lang="en-US" altLang="zh-CN" dirty="0"/>
              <a:t>, …, y10</a:t>
            </a:r>
          </a:p>
          <a:p>
            <a:pPr>
              <a:lnSpc>
                <a:spcPct val="150000"/>
              </a:lnSpc>
            </a:pPr>
            <a:r>
              <a:rPr kumimoji="1" lang="en-US" altLang="zh-CN" dirty="0"/>
              <a:t>4.</a:t>
            </a:r>
            <a:r>
              <a:rPr kumimoji="1" lang="zh-CN" altLang="en-US" dirty="0"/>
              <a:t>   </a:t>
            </a:r>
            <a:r>
              <a:rPr kumimoji="1" lang="en-US" altLang="zh-CN" dirty="0"/>
              <a:t>A</a:t>
            </a:r>
            <a:r>
              <a:rPr kumimoji="1" lang="zh-CN" altLang="en-US" dirty="0"/>
              <a:t>选择质数</a:t>
            </a:r>
            <a:r>
              <a:rPr kumimoji="1" lang="en-US" altLang="zh-CN" dirty="0"/>
              <a:t>p</a:t>
            </a:r>
            <a:r>
              <a:rPr kumimoji="1" lang="zh-CN" altLang="en-US" dirty="0"/>
              <a:t>，对</a:t>
            </a:r>
            <a:r>
              <a:rPr kumimoji="1" lang="en-US" altLang="zh-CN" dirty="0"/>
              <a:t>y</a:t>
            </a:r>
            <a:r>
              <a:rPr kumimoji="1" lang="zh-CN" altLang="en-US" dirty="0"/>
              <a:t>取模，得到：</a:t>
            </a:r>
            <a:endParaRPr kumimoji="1" lang="en-US" altLang="zh-CN" dirty="0"/>
          </a:p>
          <a:p>
            <a:pPr>
              <a:lnSpc>
                <a:spcPct val="150000"/>
              </a:lnSpc>
            </a:pPr>
            <a:r>
              <a:rPr kumimoji="1" lang="en-US" altLang="zh-CN" dirty="0"/>
              <a:t>z1, z2, z3, z4, …, </a:t>
            </a:r>
            <a:r>
              <a:rPr kumimoji="1" lang="en-US" altLang="zh-CN" dirty="0" err="1">
                <a:solidFill>
                  <a:srgbClr val="C00000"/>
                </a:solidFill>
              </a:rPr>
              <a:t>zj</a:t>
            </a:r>
            <a:r>
              <a:rPr kumimoji="1" lang="en-US" altLang="zh-CN" dirty="0"/>
              <a:t>, …, z10</a:t>
            </a:r>
          </a:p>
          <a:p>
            <a:pPr marL="342900" indent="-342900">
              <a:lnSpc>
                <a:spcPct val="150000"/>
              </a:lnSpc>
              <a:buAutoNum type="arabicPeriod" startAt="5"/>
            </a:pPr>
            <a:r>
              <a:rPr kumimoji="1" lang="en-US" altLang="zh-CN" dirty="0"/>
              <a:t>A</a:t>
            </a:r>
            <a:r>
              <a:rPr kumimoji="1" lang="zh-CN" altLang="en-US" dirty="0"/>
              <a:t>把</a:t>
            </a:r>
            <a:r>
              <a:rPr kumimoji="1" lang="en-US" altLang="zh-CN" dirty="0"/>
              <a:t>zi</a:t>
            </a:r>
            <a:r>
              <a:rPr kumimoji="1" lang="zh-CN" altLang="en-US" dirty="0"/>
              <a:t>后的都</a:t>
            </a:r>
            <a:r>
              <a:rPr kumimoji="1" lang="en-US" altLang="zh-CN" dirty="0"/>
              <a:t>+1</a:t>
            </a:r>
            <a:r>
              <a:rPr kumimoji="1" lang="zh-CN" altLang="en-US" dirty="0"/>
              <a:t>，并把</a:t>
            </a:r>
            <a:r>
              <a:rPr kumimoji="1" lang="en-US" altLang="zh-CN" dirty="0"/>
              <a:t>p</a:t>
            </a:r>
            <a:r>
              <a:rPr kumimoji="1" lang="zh-CN" altLang="en-US" dirty="0"/>
              <a:t>和</a:t>
            </a:r>
            <a:r>
              <a:rPr kumimoji="1" lang="en-US" altLang="zh-CN" dirty="0"/>
              <a:t>10</a:t>
            </a:r>
            <a:r>
              <a:rPr kumimoji="1" lang="zh-CN" altLang="en-US" dirty="0"/>
              <a:t>个数都发送给</a:t>
            </a:r>
            <a:r>
              <a:rPr kumimoji="1" lang="en-US" altLang="zh-CN" dirty="0"/>
              <a:t>B</a:t>
            </a:r>
          </a:p>
          <a:p>
            <a:pPr marL="342900" indent="-342900">
              <a:lnSpc>
                <a:spcPct val="150000"/>
              </a:lnSpc>
              <a:buAutoNum type="arabicPeriod" startAt="5"/>
            </a:pPr>
            <a:r>
              <a:rPr kumimoji="1" lang="en-US" altLang="zh-CN" dirty="0"/>
              <a:t>B</a:t>
            </a:r>
            <a:r>
              <a:rPr kumimoji="1" lang="zh-CN" altLang="en-US" dirty="0"/>
              <a:t>拿出第</a:t>
            </a:r>
            <a:r>
              <a:rPr kumimoji="1" lang="en-US" altLang="zh-CN" dirty="0"/>
              <a:t>j</a:t>
            </a:r>
            <a:r>
              <a:rPr kumimoji="1" lang="zh-CN" altLang="en-US" dirty="0"/>
              <a:t>个，有可能是</a:t>
            </a:r>
            <a:r>
              <a:rPr kumimoji="1" lang="en-US" altLang="zh-CN" dirty="0" err="1"/>
              <a:t>zj</a:t>
            </a:r>
            <a:r>
              <a:rPr kumimoji="1" lang="zh-CN" altLang="en-US" dirty="0"/>
              <a:t>，也有可能是</a:t>
            </a:r>
            <a:r>
              <a:rPr kumimoji="1" lang="en-US" altLang="zh-CN" dirty="0"/>
              <a:t>zj+1</a:t>
            </a:r>
            <a:r>
              <a:rPr kumimoji="1" lang="zh-CN" altLang="en-US" dirty="0"/>
              <a:t>，计算</a:t>
            </a:r>
            <a:r>
              <a:rPr kumimoji="1" lang="en-US" altLang="zh-CN" dirty="0"/>
              <a:t>x</a:t>
            </a:r>
            <a:r>
              <a:rPr kumimoji="1" lang="zh-CN" altLang="en-US" dirty="0"/>
              <a:t> </a:t>
            </a:r>
            <a:r>
              <a:rPr kumimoji="1" lang="en-US" altLang="zh-CN" dirty="0"/>
              <a:t>mod</a:t>
            </a:r>
            <a:r>
              <a:rPr kumimoji="1" lang="zh-CN" altLang="en-US" dirty="0"/>
              <a:t> </a:t>
            </a:r>
            <a:r>
              <a:rPr kumimoji="1" lang="en-US" altLang="zh-CN" dirty="0"/>
              <a:t>p</a:t>
            </a:r>
            <a:r>
              <a:rPr kumimoji="1" lang="zh-CN" altLang="en-US" dirty="0"/>
              <a:t>，如果与拿出的相等，说明</a:t>
            </a:r>
            <a:r>
              <a:rPr kumimoji="1" lang="en-US" altLang="zh-CN" dirty="0"/>
              <a:t>j&lt;=</a:t>
            </a:r>
            <a:r>
              <a:rPr kumimoji="1" lang="en-US" altLang="zh-CN" dirty="0" err="1"/>
              <a:t>i</a:t>
            </a:r>
            <a:r>
              <a:rPr kumimoji="1" lang="zh-CN" altLang="en-US" dirty="0"/>
              <a:t>，否则</a:t>
            </a:r>
            <a:r>
              <a:rPr kumimoji="1" lang="en-US" altLang="zh-CN" dirty="0"/>
              <a:t>j&gt;</a:t>
            </a:r>
            <a:r>
              <a:rPr kumimoji="1" lang="en-US" altLang="zh-CN" dirty="0" err="1"/>
              <a:t>i</a:t>
            </a:r>
            <a:r>
              <a:rPr kumimoji="1" lang="zh-CN" altLang="en-US" dirty="0"/>
              <a:t>。</a:t>
            </a:r>
            <a:endParaRPr kumimoji="1" lang="en-US" altLang="zh-CN" dirty="0"/>
          </a:p>
          <a:p>
            <a:pPr>
              <a:lnSpc>
                <a:spcPct val="150000"/>
              </a:lnSpc>
            </a:pPr>
            <a:endParaRPr kumimoji="1" lang="en-US" altLang="zh-CN" dirty="0"/>
          </a:p>
          <a:p>
            <a:pPr marL="342900" indent="-342900">
              <a:lnSpc>
                <a:spcPct val="150000"/>
              </a:lnSpc>
              <a:buFont typeface="+mj-lt"/>
              <a:buAutoNum type="arabicPeriod"/>
            </a:pPr>
            <a:endParaRPr kumimoji="1" lang="zh-CN" altLang="en-US" dirty="0"/>
          </a:p>
        </p:txBody>
      </p:sp>
      <p:sp>
        <p:nvSpPr>
          <p:cNvPr id="3" name="文本框 2">
            <a:extLst>
              <a:ext uri="{FF2B5EF4-FFF2-40B4-BE49-F238E27FC236}">
                <a16:creationId xmlns:a16="http://schemas.microsoft.com/office/drawing/2014/main" id="{DAA3DCD5-3A44-36FE-E476-D13D68BE48D9}"/>
              </a:ext>
            </a:extLst>
          </p:cNvPr>
          <p:cNvSpPr txBox="1"/>
          <p:nvPr/>
        </p:nvSpPr>
        <p:spPr>
          <a:xfrm>
            <a:off x="8425912" y="2941265"/>
            <a:ext cx="2238113" cy="369332"/>
          </a:xfrm>
          <a:prstGeom prst="rect">
            <a:avLst/>
          </a:prstGeom>
          <a:noFill/>
        </p:spPr>
        <p:txBody>
          <a:bodyPr wrap="none" rtlCol="0">
            <a:spAutoFit/>
          </a:bodyPr>
          <a:lstStyle/>
          <a:p>
            <a:r>
              <a:rPr kumimoji="1" lang="en-US" altLang="zh-CN" b="1" dirty="0" err="1">
                <a:solidFill>
                  <a:srgbClr val="C00000"/>
                </a:solidFill>
              </a:rPr>
              <a:t>yj</a:t>
            </a:r>
            <a:r>
              <a:rPr kumimoji="1" lang="en-US" altLang="zh-CN" b="1" dirty="0">
                <a:solidFill>
                  <a:srgbClr val="C00000"/>
                </a:solidFill>
              </a:rPr>
              <a:t>=D(</a:t>
            </a:r>
            <a:r>
              <a:rPr kumimoji="1" lang="en-US" altLang="zh-CN" b="1" dirty="0" err="1">
                <a:solidFill>
                  <a:srgbClr val="C00000"/>
                </a:solidFill>
              </a:rPr>
              <a:t>k-j+j</a:t>
            </a:r>
            <a:r>
              <a:rPr kumimoji="1" lang="en-US" altLang="zh-CN" b="1" dirty="0">
                <a:solidFill>
                  <a:srgbClr val="C00000"/>
                </a:solidFill>
              </a:rPr>
              <a:t>)=D(k)=x</a:t>
            </a:r>
            <a:endParaRPr kumimoji="1" lang="zh-CN" altLang="en-US" b="1" dirty="0">
              <a:solidFill>
                <a:srgbClr val="C00000"/>
              </a:solidFill>
            </a:endParaRPr>
          </a:p>
        </p:txBody>
      </p:sp>
      <p:sp>
        <p:nvSpPr>
          <p:cNvPr id="5" name="文本框 4">
            <a:extLst>
              <a:ext uri="{FF2B5EF4-FFF2-40B4-BE49-F238E27FC236}">
                <a16:creationId xmlns:a16="http://schemas.microsoft.com/office/drawing/2014/main" id="{80EEF3FD-2D13-7E94-72D7-E819CA00DD5A}"/>
              </a:ext>
            </a:extLst>
          </p:cNvPr>
          <p:cNvSpPr txBox="1"/>
          <p:nvPr/>
        </p:nvSpPr>
        <p:spPr>
          <a:xfrm>
            <a:off x="8720379" y="3779651"/>
            <a:ext cx="1378904" cy="369332"/>
          </a:xfrm>
          <a:prstGeom prst="rect">
            <a:avLst/>
          </a:prstGeom>
          <a:noFill/>
        </p:spPr>
        <p:txBody>
          <a:bodyPr wrap="none" rtlCol="0">
            <a:spAutoFit/>
          </a:bodyPr>
          <a:lstStyle/>
          <a:p>
            <a:r>
              <a:rPr kumimoji="1" lang="en-US" altLang="zh-CN" b="1" dirty="0" err="1">
                <a:solidFill>
                  <a:srgbClr val="C00000"/>
                </a:solidFill>
              </a:rPr>
              <a:t>zj</a:t>
            </a:r>
            <a:r>
              <a:rPr kumimoji="1" lang="en-US" altLang="zh-CN" b="1" dirty="0">
                <a:solidFill>
                  <a:srgbClr val="C00000"/>
                </a:solidFill>
              </a:rPr>
              <a:t>=x</a:t>
            </a:r>
            <a:r>
              <a:rPr kumimoji="1" lang="zh-CN" altLang="en-US" b="1" dirty="0">
                <a:solidFill>
                  <a:srgbClr val="C00000"/>
                </a:solidFill>
              </a:rPr>
              <a:t> </a:t>
            </a:r>
            <a:r>
              <a:rPr kumimoji="1" lang="en-US" altLang="zh-CN" b="1" dirty="0">
                <a:solidFill>
                  <a:srgbClr val="C00000"/>
                </a:solidFill>
              </a:rPr>
              <a:t>mod</a:t>
            </a:r>
            <a:r>
              <a:rPr kumimoji="1" lang="zh-CN" altLang="en-US" b="1" dirty="0">
                <a:solidFill>
                  <a:srgbClr val="C00000"/>
                </a:solidFill>
              </a:rPr>
              <a:t> </a:t>
            </a:r>
            <a:r>
              <a:rPr kumimoji="1" lang="en-US" altLang="zh-CN" b="1" dirty="0">
                <a:solidFill>
                  <a:srgbClr val="C00000"/>
                </a:solidFill>
              </a:rPr>
              <a:t>p</a:t>
            </a:r>
            <a:endParaRPr kumimoji="1" lang="zh-CN" altLang="en-US" b="1" dirty="0">
              <a:solidFill>
                <a:srgbClr val="C00000"/>
              </a:solidFill>
            </a:endParaRPr>
          </a:p>
        </p:txBody>
      </p:sp>
      <p:sp>
        <p:nvSpPr>
          <p:cNvPr id="7" name="文本框 6">
            <a:extLst>
              <a:ext uri="{FF2B5EF4-FFF2-40B4-BE49-F238E27FC236}">
                <a16:creationId xmlns:a16="http://schemas.microsoft.com/office/drawing/2014/main" id="{E83834FC-4DBC-722F-E970-F891251E53EF}"/>
              </a:ext>
            </a:extLst>
          </p:cNvPr>
          <p:cNvSpPr txBox="1"/>
          <p:nvPr/>
        </p:nvSpPr>
        <p:spPr>
          <a:xfrm>
            <a:off x="1866255" y="5906489"/>
            <a:ext cx="10325745" cy="923330"/>
          </a:xfrm>
          <a:prstGeom prst="rect">
            <a:avLst/>
          </a:prstGeom>
          <a:noFill/>
        </p:spPr>
        <p:txBody>
          <a:bodyPr wrap="square">
            <a:spAutoFit/>
          </a:bodyPr>
          <a:lstStyle/>
          <a:p>
            <a:pPr algn="l"/>
            <a:r>
              <a:rPr lang="zh-CN" altLang="en-US" b="0" i="0" dirty="0">
                <a:solidFill>
                  <a:srgbClr val="C00000"/>
                </a:solidFill>
                <a:effectLst/>
                <a:latin typeface="Microsoft YaHei" panose="020B0503020204020204" pitchFamily="34" charset="-122"/>
                <a:ea typeface="Microsoft YaHei" panose="020B0503020204020204" pitchFamily="34" charset="-122"/>
              </a:rPr>
              <a:t>第一步，经过特定的操作，让</a:t>
            </a:r>
            <a:r>
              <a:rPr lang="en" altLang="zh-CN" b="0" i="0" dirty="0">
                <a:solidFill>
                  <a:srgbClr val="C00000"/>
                </a:solidFill>
                <a:effectLst/>
                <a:latin typeface="Microsoft YaHei" panose="020B0503020204020204" pitchFamily="34" charset="-122"/>
                <a:ea typeface="Microsoft YaHei" panose="020B0503020204020204" pitchFamily="34" charset="-122"/>
              </a:rPr>
              <a:t>A</a:t>
            </a:r>
            <a:r>
              <a:rPr lang="zh-CN" altLang="en-US" b="0" i="0" dirty="0">
                <a:solidFill>
                  <a:srgbClr val="C00000"/>
                </a:solidFill>
                <a:effectLst/>
                <a:latin typeface="Microsoft YaHei" panose="020B0503020204020204" pitchFamily="34" charset="-122"/>
                <a:ea typeface="Microsoft YaHei" panose="020B0503020204020204" pitchFamily="34" charset="-122"/>
              </a:rPr>
              <a:t>构造出 </a:t>
            </a:r>
            <a:r>
              <a:rPr lang="en" altLang="zh-CN" b="0" i="0" dirty="0">
                <a:solidFill>
                  <a:srgbClr val="C00000"/>
                </a:solidFill>
                <a:effectLst/>
                <a:latin typeface="Microsoft YaHei" panose="020B0503020204020204" pitchFamily="34" charset="-122"/>
                <a:ea typeface="Microsoft YaHei" panose="020B0503020204020204" pitchFamily="34" charset="-122"/>
              </a:rPr>
              <a:t>n </a:t>
            </a:r>
            <a:r>
              <a:rPr lang="zh-CN" altLang="en-US" b="0" i="0" dirty="0">
                <a:solidFill>
                  <a:srgbClr val="C00000"/>
                </a:solidFill>
                <a:effectLst/>
                <a:latin typeface="Microsoft YaHei" panose="020B0503020204020204" pitchFamily="34" charset="-122"/>
                <a:ea typeface="Microsoft YaHei" panose="020B0503020204020204" pitchFamily="34" charset="-122"/>
              </a:rPr>
              <a:t>把锁，</a:t>
            </a:r>
            <a:r>
              <a:rPr lang="en" altLang="zh-CN" b="0" i="0" dirty="0">
                <a:solidFill>
                  <a:srgbClr val="C00000"/>
                </a:solidFill>
                <a:effectLst/>
                <a:latin typeface="Microsoft YaHei" panose="020B0503020204020204" pitchFamily="34" charset="-122"/>
                <a:ea typeface="Microsoft YaHei" panose="020B0503020204020204" pitchFamily="34" charset="-122"/>
              </a:rPr>
              <a:t>B</a:t>
            </a:r>
            <a:r>
              <a:rPr lang="zh-CN" altLang="en-US" b="0" i="0" dirty="0">
                <a:solidFill>
                  <a:srgbClr val="C00000"/>
                </a:solidFill>
                <a:effectLst/>
                <a:latin typeface="Microsoft YaHei" panose="020B0503020204020204" pitchFamily="34" charset="-122"/>
                <a:ea typeface="Microsoft YaHei" panose="020B0503020204020204" pitchFamily="34" charset="-122"/>
              </a:rPr>
              <a:t>有且仅有第 </a:t>
            </a:r>
            <a:r>
              <a:rPr lang="en" altLang="zh-CN" b="0" i="0" dirty="0">
                <a:solidFill>
                  <a:srgbClr val="C00000"/>
                </a:solidFill>
                <a:effectLst/>
                <a:latin typeface="Microsoft YaHei" panose="020B0503020204020204" pitchFamily="34" charset="-122"/>
                <a:ea typeface="Microsoft YaHei" panose="020B0503020204020204" pitchFamily="34" charset="-122"/>
              </a:rPr>
              <a:t>j </a:t>
            </a:r>
            <a:r>
              <a:rPr lang="zh-CN" altLang="en-US" b="0" i="0" dirty="0">
                <a:solidFill>
                  <a:srgbClr val="C00000"/>
                </a:solidFill>
                <a:effectLst/>
                <a:latin typeface="Microsoft YaHei" panose="020B0503020204020204" pitchFamily="34" charset="-122"/>
                <a:ea typeface="Microsoft YaHei" panose="020B0503020204020204" pitchFamily="34" charset="-122"/>
              </a:rPr>
              <a:t>把锁的钥匙，但是</a:t>
            </a:r>
            <a:r>
              <a:rPr lang="en" altLang="zh-CN" b="0" i="0" dirty="0">
                <a:solidFill>
                  <a:srgbClr val="C00000"/>
                </a:solidFill>
                <a:effectLst/>
                <a:latin typeface="Microsoft YaHei" panose="020B0503020204020204" pitchFamily="34" charset="-122"/>
                <a:ea typeface="Microsoft YaHei" panose="020B0503020204020204" pitchFamily="34" charset="-122"/>
              </a:rPr>
              <a:t>A</a:t>
            </a:r>
            <a:r>
              <a:rPr lang="zh-CN" altLang="en-US" b="0" i="0" dirty="0">
                <a:solidFill>
                  <a:srgbClr val="C00000"/>
                </a:solidFill>
                <a:effectLst/>
                <a:latin typeface="Microsoft YaHei" panose="020B0503020204020204" pitchFamily="34" charset="-122"/>
                <a:ea typeface="Microsoft YaHei" panose="020B0503020204020204" pitchFamily="34" charset="-122"/>
              </a:rPr>
              <a:t>不知道 </a:t>
            </a:r>
            <a:r>
              <a:rPr lang="en" altLang="zh-CN" b="0" i="0" dirty="0">
                <a:solidFill>
                  <a:srgbClr val="C00000"/>
                </a:solidFill>
                <a:effectLst/>
                <a:latin typeface="Microsoft YaHei" panose="020B0503020204020204" pitchFamily="34" charset="-122"/>
                <a:ea typeface="Microsoft YaHei" panose="020B0503020204020204" pitchFamily="34" charset="-122"/>
              </a:rPr>
              <a:t>j </a:t>
            </a:r>
            <a:r>
              <a:rPr lang="zh-CN" altLang="en-US" b="0" i="0" dirty="0">
                <a:solidFill>
                  <a:srgbClr val="C00000"/>
                </a:solidFill>
                <a:effectLst/>
                <a:latin typeface="Microsoft YaHei" panose="020B0503020204020204" pitchFamily="34" charset="-122"/>
                <a:ea typeface="Microsoft YaHei" panose="020B0503020204020204" pitchFamily="34" charset="-122"/>
              </a:rPr>
              <a:t>是多少；</a:t>
            </a:r>
          </a:p>
          <a:p>
            <a:pPr algn="l"/>
            <a:r>
              <a:rPr lang="zh-CN" altLang="en-US" b="0" i="0" dirty="0">
                <a:solidFill>
                  <a:srgbClr val="C00000"/>
                </a:solidFill>
                <a:effectLst/>
                <a:latin typeface="Microsoft YaHei" panose="020B0503020204020204" pitchFamily="34" charset="-122"/>
                <a:ea typeface="Microsoft YaHei" panose="020B0503020204020204" pitchFamily="34" charset="-122"/>
              </a:rPr>
              <a:t>第二步，</a:t>
            </a:r>
            <a:r>
              <a:rPr lang="en" altLang="zh-CN" b="0" i="0" dirty="0">
                <a:solidFill>
                  <a:srgbClr val="C00000"/>
                </a:solidFill>
                <a:effectLst/>
                <a:latin typeface="Microsoft YaHei" panose="020B0503020204020204" pitchFamily="34" charset="-122"/>
                <a:ea typeface="Microsoft YaHei" panose="020B0503020204020204" pitchFamily="34" charset="-122"/>
              </a:rPr>
              <a:t>A</a:t>
            </a:r>
            <a:r>
              <a:rPr lang="zh-CN" altLang="en-US" b="0" i="0" dirty="0">
                <a:solidFill>
                  <a:srgbClr val="C00000"/>
                </a:solidFill>
                <a:effectLst/>
                <a:latin typeface="Microsoft YaHei" panose="020B0503020204020204" pitchFamily="34" charset="-122"/>
                <a:ea typeface="Microsoft YaHei" panose="020B0503020204020204" pitchFamily="34" charset="-122"/>
              </a:rPr>
              <a:t>给</a:t>
            </a:r>
            <a:r>
              <a:rPr lang="en" altLang="zh-CN" b="0" i="0" dirty="0">
                <a:solidFill>
                  <a:srgbClr val="C00000"/>
                </a:solidFill>
                <a:effectLst/>
                <a:latin typeface="Microsoft YaHei" panose="020B0503020204020204" pitchFamily="34" charset="-122"/>
                <a:ea typeface="Microsoft YaHei" panose="020B0503020204020204" pitchFamily="34" charset="-122"/>
              </a:rPr>
              <a:t>B n </a:t>
            </a:r>
            <a:r>
              <a:rPr lang="zh-CN" altLang="en-US" b="0" i="0" dirty="0">
                <a:solidFill>
                  <a:srgbClr val="C00000"/>
                </a:solidFill>
                <a:effectLst/>
                <a:latin typeface="Microsoft YaHei" panose="020B0503020204020204" pitchFamily="34" charset="-122"/>
                <a:ea typeface="Microsoft YaHei" panose="020B0503020204020204" pitchFamily="34" charset="-122"/>
              </a:rPr>
              <a:t>把锁锁着的标志位，其中前 </a:t>
            </a:r>
            <a:r>
              <a:rPr lang="en" altLang="zh-CN" b="0" i="0" dirty="0" err="1">
                <a:solidFill>
                  <a:srgbClr val="C00000"/>
                </a:solidFill>
                <a:effectLst/>
                <a:latin typeface="Microsoft YaHei" panose="020B0503020204020204" pitchFamily="34" charset="-122"/>
                <a:ea typeface="Microsoft YaHei" panose="020B0503020204020204" pitchFamily="34" charset="-122"/>
              </a:rPr>
              <a:t>i</a:t>
            </a:r>
            <a:r>
              <a:rPr lang="en" altLang="zh-CN" b="0" i="0" dirty="0">
                <a:solidFill>
                  <a:srgbClr val="C00000"/>
                </a:solidFill>
                <a:effectLst/>
                <a:latin typeface="Microsoft YaHei" panose="020B0503020204020204" pitchFamily="34" charset="-122"/>
                <a:ea typeface="Microsoft YaHei" panose="020B0503020204020204" pitchFamily="34" charset="-122"/>
              </a:rPr>
              <a:t> </a:t>
            </a:r>
            <a:r>
              <a:rPr lang="zh-CN" altLang="en-US" b="0" i="0" dirty="0">
                <a:solidFill>
                  <a:srgbClr val="C00000"/>
                </a:solidFill>
                <a:effectLst/>
                <a:latin typeface="Microsoft YaHei" panose="020B0503020204020204" pitchFamily="34" charset="-122"/>
                <a:ea typeface="Microsoft YaHei" panose="020B0503020204020204" pitchFamily="34" charset="-122"/>
              </a:rPr>
              <a:t>个标志位置</a:t>
            </a:r>
            <a:r>
              <a:rPr lang="en-US" altLang="zh-CN" b="0" i="0" dirty="0">
                <a:solidFill>
                  <a:srgbClr val="C00000"/>
                </a:solidFill>
                <a:effectLst/>
                <a:latin typeface="Microsoft YaHei" panose="020B0503020204020204" pitchFamily="34" charset="-122"/>
                <a:ea typeface="Microsoft YaHei" panose="020B0503020204020204" pitchFamily="34" charset="-122"/>
              </a:rPr>
              <a:t>0</a:t>
            </a:r>
            <a:r>
              <a:rPr lang="zh-CN" altLang="en-US" b="0" i="0" dirty="0">
                <a:solidFill>
                  <a:srgbClr val="C00000"/>
                </a:solidFill>
                <a:effectLst/>
                <a:latin typeface="Microsoft YaHei" panose="020B0503020204020204" pitchFamily="34" charset="-122"/>
                <a:ea typeface="Microsoft YaHei" panose="020B0503020204020204" pitchFamily="34" charset="-122"/>
              </a:rPr>
              <a:t>，后 </a:t>
            </a:r>
            <a:r>
              <a:rPr lang="en" altLang="zh-CN" b="0" i="0" dirty="0">
                <a:solidFill>
                  <a:srgbClr val="C00000"/>
                </a:solidFill>
                <a:effectLst/>
                <a:latin typeface="Microsoft YaHei" panose="020B0503020204020204" pitchFamily="34" charset="-122"/>
                <a:ea typeface="Microsoft YaHei" panose="020B0503020204020204" pitchFamily="34" charset="-122"/>
              </a:rPr>
              <a:t>n-</a:t>
            </a:r>
            <a:r>
              <a:rPr lang="en" altLang="zh-CN" b="0" i="0" dirty="0" err="1">
                <a:solidFill>
                  <a:srgbClr val="C00000"/>
                </a:solidFill>
                <a:effectLst/>
                <a:latin typeface="Microsoft YaHei" panose="020B0503020204020204" pitchFamily="34" charset="-122"/>
                <a:ea typeface="Microsoft YaHei" panose="020B0503020204020204" pitchFamily="34" charset="-122"/>
              </a:rPr>
              <a:t>i</a:t>
            </a:r>
            <a:r>
              <a:rPr lang="en" altLang="zh-CN" b="0" i="0" dirty="0">
                <a:solidFill>
                  <a:srgbClr val="C00000"/>
                </a:solidFill>
                <a:effectLst/>
                <a:latin typeface="Microsoft YaHei" panose="020B0503020204020204" pitchFamily="34" charset="-122"/>
                <a:ea typeface="Microsoft YaHei" panose="020B0503020204020204" pitchFamily="34" charset="-122"/>
              </a:rPr>
              <a:t> </a:t>
            </a:r>
            <a:r>
              <a:rPr lang="zh-CN" altLang="en-US" b="0" i="0" dirty="0">
                <a:solidFill>
                  <a:srgbClr val="C00000"/>
                </a:solidFill>
                <a:effectLst/>
                <a:latin typeface="Microsoft YaHei" panose="020B0503020204020204" pitchFamily="34" charset="-122"/>
                <a:ea typeface="Microsoft YaHei" panose="020B0503020204020204" pitchFamily="34" charset="-122"/>
              </a:rPr>
              <a:t>个置</a:t>
            </a:r>
            <a:r>
              <a:rPr lang="en-US" altLang="zh-CN" b="0" i="0" dirty="0">
                <a:solidFill>
                  <a:srgbClr val="C00000"/>
                </a:solidFill>
                <a:effectLst/>
                <a:latin typeface="Microsoft YaHei" panose="020B0503020204020204" pitchFamily="34" charset="-122"/>
                <a:ea typeface="Microsoft YaHei" panose="020B0503020204020204" pitchFamily="34" charset="-122"/>
              </a:rPr>
              <a:t>1</a:t>
            </a:r>
            <a:r>
              <a:rPr lang="zh-CN" altLang="en-US" b="0" i="0" dirty="0">
                <a:solidFill>
                  <a:srgbClr val="C00000"/>
                </a:solidFill>
                <a:effectLst/>
                <a:latin typeface="Microsoft YaHei" panose="020B0503020204020204" pitchFamily="34" charset="-122"/>
                <a:ea typeface="Microsoft YaHei" panose="020B0503020204020204" pitchFamily="34" charset="-122"/>
              </a:rPr>
              <a:t>；</a:t>
            </a:r>
          </a:p>
          <a:p>
            <a:pPr algn="l"/>
            <a:r>
              <a:rPr lang="zh-CN" altLang="en-US" b="0" i="0" dirty="0">
                <a:solidFill>
                  <a:srgbClr val="C00000"/>
                </a:solidFill>
                <a:effectLst/>
                <a:latin typeface="Microsoft YaHei" panose="020B0503020204020204" pitchFamily="34" charset="-122"/>
                <a:ea typeface="Microsoft YaHei" panose="020B0503020204020204" pitchFamily="34" charset="-122"/>
              </a:rPr>
              <a:t>第三步，</a:t>
            </a:r>
            <a:r>
              <a:rPr lang="en" altLang="zh-CN" b="0" i="0" dirty="0">
                <a:solidFill>
                  <a:srgbClr val="C00000"/>
                </a:solidFill>
                <a:effectLst/>
                <a:latin typeface="Microsoft YaHei" panose="020B0503020204020204" pitchFamily="34" charset="-122"/>
                <a:ea typeface="Microsoft YaHei" panose="020B0503020204020204" pitchFamily="34" charset="-122"/>
              </a:rPr>
              <a:t>B</a:t>
            </a:r>
            <a:r>
              <a:rPr lang="zh-CN" altLang="en-US" b="0" i="0" dirty="0">
                <a:solidFill>
                  <a:srgbClr val="C00000"/>
                </a:solidFill>
                <a:effectLst/>
                <a:latin typeface="Microsoft YaHei" panose="020B0503020204020204" pitchFamily="34" charset="-122"/>
                <a:ea typeface="Microsoft YaHei" panose="020B0503020204020204" pitchFamily="34" charset="-122"/>
              </a:rPr>
              <a:t>检查第 </a:t>
            </a:r>
            <a:r>
              <a:rPr lang="en" altLang="zh-CN" b="0" i="0" dirty="0">
                <a:solidFill>
                  <a:srgbClr val="C00000"/>
                </a:solidFill>
                <a:effectLst/>
                <a:latin typeface="Microsoft YaHei" panose="020B0503020204020204" pitchFamily="34" charset="-122"/>
                <a:ea typeface="Microsoft YaHei" panose="020B0503020204020204" pitchFamily="34" charset="-122"/>
              </a:rPr>
              <a:t>j </a:t>
            </a:r>
            <a:r>
              <a:rPr lang="zh-CN" altLang="en-US" b="0" i="0" dirty="0">
                <a:solidFill>
                  <a:srgbClr val="C00000"/>
                </a:solidFill>
                <a:effectLst/>
                <a:latin typeface="Microsoft YaHei" panose="020B0503020204020204" pitchFamily="34" charset="-122"/>
                <a:ea typeface="Microsoft YaHei" panose="020B0503020204020204" pitchFamily="34" charset="-122"/>
              </a:rPr>
              <a:t>把锁锁着的标志位是否为</a:t>
            </a:r>
            <a:r>
              <a:rPr lang="en-US" altLang="zh-CN" b="0" i="0" dirty="0">
                <a:solidFill>
                  <a:srgbClr val="C00000"/>
                </a:solidFill>
                <a:effectLst/>
                <a:latin typeface="Microsoft YaHei" panose="020B0503020204020204" pitchFamily="34" charset="-122"/>
                <a:ea typeface="Microsoft YaHei" panose="020B0503020204020204" pitchFamily="34" charset="-122"/>
              </a:rPr>
              <a:t>0</a:t>
            </a:r>
            <a:r>
              <a:rPr lang="zh-CN" altLang="en-US" b="0" i="0" dirty="0">
                <a:solidFill>
                  <a:srgbClr val="C00000"/>
                </a:solidFill>
                <a:effectLst/>
                <a:latin typeface="Microsoft YaHei" panose="020B0503020204020204" pitchFamily="34" charset="-122"/>
                <a:ea typeface="Microsoft YaHei" panose="020B0503020204020204" pitchFamily="34" charset="-122"/>
              </a:rPr>
              <a:t>。如果为</a:t>
            </a:r>
            <a:r>
              <a:rPr lang="en-US" altLang="zh-CN" b="0" i="0" dirty="0">
                <a:solidFill>
                  <a:srgbClr val="C00000"/>
                </a:solidFill>
                <a:effectLst/>
                <a:latin typeface="Microsoft YaHei" panose="020B0503020204020204" pitchFamily="34" charset="-122"/>
                <a:ea typeface="Microsoft YaHei" panose="020B0503020204020204" pitchFamily="34" charset="-122"/>
              </a:rPr>
              <a:t>0</a:t>
            </a:r>
            <a:r>
              <a:rPr lang="zh-CN" altLang="en-US" b="0" i="0" dirty="0">
                <a:solidFill>
                  <a:srgbClr val="C00000"/>
                </a:solidFill>
                <a:effectLst/>
                <a:latin typeface="Microsoft YaHei" panose="020B0503020204020204" pitchFamily="34" charset="-122"/>
                <a:ea typeface="Microsoft YaHei" panose="020B0503020204020204" pitchFamily="34" charset="-122"/>
              </a:rPr>
              <a:t>则 </a:t>
            </a:r>
            <a:r>
              <a:rPr lang="en" altLang="zh-CN" b="0" i="0" dirty="0" err="1">
                <a:solidFill>
                  <a:srgbClr val="C00000"/>
                </a:solidFill>
                <a:effectLst/>
                <a:latin typeface="Microsoft YaHei" panose="020B0503020204020204" pitchFamily="34" charset="-122"/>
                <a:ea typeface="Microsoft YaHei" panose="020B0503020204020204" pitchFamily="34" charset="-122"/>
              </a:rPr>
              <a:t>i</a:t>
            </a:r>
            <a:r>
              <a:rPr lang="en" altLang="zh-CN" b="0" i="0" dirty="0">
                <a:solidFill>
                  <a:srgbClr val="C00000"/>
                </a:solidFill>
                <a:effectLst/>
                <a:latin typeface="Microsoft YaHei" panose="020B0503020204020204" pitchFamily="34" charset="-122"/>
                <a:ea typeface="Microsoft YaHei" panose="020B0503020204020204" pitchFamily="34" charset="-122"/>
              </a:rPr>
              <a:t> &gt;= j</a:t>
            </a:r>
            <a:r>
              <a:rPr lang="zh-CN" altLang="en" b="0" i="0" dirty="0">
                <a:solidFill>
                  <a:srgbClr val="C00000"/>
                </a:solidFill>
                <a:effectLst/>
                <a:latin typeface="Microsoft YaHei" panose="020B0503020204020204" pitchFamily="34" charset="-122"/>
                <a:ea typeface="Microsoft YaHei" panose="020B0503020204020204" pitchFamily="34" charset="-122"/>
              </a:rPr>
              <a:t>，</a:t>
            </a:r>
            <a:r>
              <a:rPr lang="zh-CN" altLang="en-US" b="0" i="0" dirty="0">
                <a:solidFill>
                  <a:srgbClr val="C00000"/>
                </a:solidFill>
                <a:effectLst/>
                <a:latin typeface="Microsoft YaHei" panose="020B0503020204020204" pitchFamily="34" charset="-122"/>
                <a:ea typeface="Microsoft YaHei" panose="020B0503020204020204" pitchFamily="34" charset="-122"/>
              </a:rPr>
              <a:t>否则 </a:t>
            </a:r>
            <a:r>
              <a:rPr lang="en" altLang="zh-CN" b="0" i="0" dirty="0" err="1">
                <a:solidFill>
                  <a:srgbClr val="C00000"/>
                </a:solidFill>
                <a:effectLst/>
                <a:latin typeface="Microsoft YaHei" panose="020B0503020204020204" pitchFamily="34" charset="-122"/>
                <a:ea typeface="Microsoft YaHei" panose="020B0503020204020204" pitchFamily="34" charset="-122"/>
              </a:rPr>
              <a:t>i</a:t>
            </a:r>
            <a:r>
              <a:rPr lang="en" altLang="zh-CN" b="0" i="0" dirty="0">
                <a:solidFill>
                  <a:srgbClr val="C00000"/>
                </a:solidFill>
                <a:effectLst/>
                <a:latin typeface="Microsoft YaHei" panose="020B0503020204020204" pitchFamily="34" charset="-122"/>
                <a:ea typeface="Microsoft YaHei" panose="020B0503020204020204" pitchFamily="34" charset="-122"/>
              </a:rPr>
              <a:t> &lt; j</a:t>
            </a:r>
            <a:r>
              <a:rPr lang="zh-CN" altLang="en" b="0" i="0" dirty="0">
                <a:solidFill>
                  <a:srgbClr val="C00000"/>
                </a:solidFill>
                <a:effectLst/>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342480192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12</a:t>
            </a:fld>
            <a:endParaRPr kumimoji="1" lang="zh-CN" altLang="en-US"/>
          </a:p>
        </p:txBody>
      </p:sp>
      <p:sp>
        <p:nvSpPr>
          <p:cNvPr id="7" name="内容占位符 2">
            <a:extLst>
              <a:ext uri="{FF2B5EF4-FFF2-40B4-BE49-F238E27FC236}">
                <a16:creationId xmlns:a16="http://schemas.microsoft.com/office/drawing/2014/main" id="{0E464DDA-C8CE-421F-8E73-E90716C54ACA}"/>
              </a:ext>
            </a:extLst>
          </p:cNvPr>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US" b="1" dirty="0">
                <a:latin typeface="华文宋体" panose="02010600040101010101" charset="-122"/>
                <a:ea typeface="华文宋体" panose="02010600040101010101" charset="-122"/>
              </a:rPr>
              <a:t>安全多方计算</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US" b="1" dirty="0">
                <a:solidFill>
                  <a:srgbClr val="C00000"/>
                </a:solidFill>
                <a:latin typeface="华文宋体" panose="02010600040101010101" charset="-122"/>
                <a:ea typeface="华文宋体" panose="02010600040101010101" charset="-122"/>
              </a:rPr>
              <a:t>联邦学习</a:t>
            </a:r>
          </a:p>
          <a:p>
            <a:pPr fontAlgn="auto">
              <a:lnSpc>
                <a:spcPct val="150000"/>
              </a:lnSpc>
            </a:pPr>
            <a:r>
              <a:rPr kumimoji="1" lang="zh-CN" altLang="en-US" b="1" dirty="0">
                <a:latin typeface="华文宋体" panose="02010600040101010101" charset="-122"/>
                <a:ea typeface="华文宋体" panose="02010600040101010101" charset="-122"/>
              </a:rPr>
              <a:t>数据脱敏</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差分隐私</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全同态加密</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零知识证明</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数据合规</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Tree>
    <p:extLst>
      <p:ext uri="{BB962C8B-B14F-4D97-AF65-F5344CB8AC3E}">
        <p14:creationId xmlns:p14="http://schemas.microsoft.com/office/powerpoint/2010/main" val="49349306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523220"/>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联邦学习</a:t>
            </a:r>
            <a:endParaRPr lang="zh-CN" altLang="en" sz="2800" b="1" dirty="0">
              <a:latin typeface="Microsoft YaHei" panose="020B0503020204020204" pitchFamily="34" charset="-122"/>
              <a:ea typeface="Microsoft YaHei" panose="020B0503020204020204" pitchFamily="34" charset="-122"/>
            </a:endParaRPr>
          </a:p>
        </p:txBody>
      </p:sp>
      <p:sp>
        <p:nvSpPr>
          <p:cNvPr id="2" name="矩形: 圆角 22">
            <a:extLst>
              <a:ext uri="{FF2B5EF4-FFF2-40B4-BE49-F238E27FC236}">
                <a16:creationId xmlns:a16="http://schemas.microsoft.com/office/drawing/2014/main" id="{BFE5B1A4-0744-5F7E-ADDF-D2464F8EE4B4}"/>
              </a:ext>
            </a:extLst>
          </p:cNvPr>
          <p:cNvSpPr/>
          <p:nvPr/>
        </p:nvSpPr>
        <p:spPr>
          <a:xfrm>
            <a:off x="1198179" y="1204486"/>
            <a:ext cx="9749396" cy="870256"/>
          </a:xfrm>
          <a:prstGeom prst="roundRect">
            <a:avLst>
              <a:gd name="adj" fmla="val 10145"/>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9AECADCB-73AD-25BD-0AC9-ECBF6B7DC3CC}"/>
              </a:ext>
            </a:extLst>
          </p:cNvPr>
          <p:cNvSpPr txBox="1"/>
          <p:nvPr/>
        </p:nvSpPr>
        <p:spPr>
          <a:xfrm>
            <a:off x="1295924" y="1301157"/>
            <a:ext cx="9393095" cy="646331"/>
          </a:xfrm>
          <a:prstGeom prst="rect">
            <a:avLst/>
          </a:prstGeom>
          <a:noFill/>
        </p:spPr>
        <p:txBody>
          <a:bodyPr wrap="square">
            <a:spAutoFit/>
          </a:bodyPr>
          <a:lstStyle/>
          <a:p>
            <a:pPr marR="0" lvl="0" algn="l" defTabSz="914400" rtl="0" eaLnBrk="1" fontAlgn="auto" latinLnBrk="0" hangingPunct="1">
              <a:lnSpc>
                <a:spcPct val="100000"/>
              </a:lnSpc>
              <a:spcBef>
                <a:spcPts val="1200"/>
              </a:spcBef>
              <a:spcAft>
                <a:spcPts val="0"/>
              </a:spcAft>
              <a:buClrTx/>
              <a:buSzTx/>
              <a:tabLst/>
              <a:defRPr/>
            </a:pPr>
            <a:r>
              <a:rPr kumimoji="0" lang="zh-CN" altLang="en-US" sz="1800" b="1" i="0" u="none" strike="noStrike" kern="1200" cap="none" spc="0" normalizeH="0" baseline="0" noProof="0" dirty="0">
                <a:ln>
                  <a:noFill/>
                </a:ln>
                <a:solidFill>
                  <a:srgbClr val="002A7E"/>
                </a:solidFill>
                <a:effectLst/>
                <a:uLnTx/>
                <a:uFillTx/>
                <a:latin typeface="微软雅黑" panose="020B0503020204020204" pitchFamily="34" charset="-122"/>
                <a:ea typeface="微软雅黑" panose="020B0503020204020204" pitchFamily="34" charset="-122"/>
                <a:cs typeface="+mn-cs"/>
              </a:rPr>
              <a:t>联邦学习：在分布式设备或系统上训练模型，参与方仅传输模型参数，在</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不共享数据</a:t>
            </a:r>
            <a:r>
              <a:rPr kumimoji="0" lang="zh-CN" altLang="en-US" sz="1800" b="1" i="0" u="none" strike="noStrike" kern="1200" cap="none" spc="0" normalizeH="0" baseline="0" noProof="0" dirty="0">
                <a:ln>
                  <a:noFill/>
                </a:ln>
                <a:solidFill>
                  <a:srgbClr val="002A7E"/>
                </a:solidFill>
                <a:effectLst/>
                <a:uLnTx/>
                <a:uFillTx/>
                <a:latin typeface="微软雅黑" panose="020B0503020204020204" pitchFamily="34" charset="-122"/>
                <a:ea typeface="微软雅黑" panose="020B0503020204020204" pitchFamily="34" charset="-122"/>
                <a:cs typeface="+mn-cs"/>
              </a:rPr>
              <a:t>的基础上联合建模。</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原始数据不出域</a:t>
            </a:r>
            <a:r>
              <a:rPr kumimoji="0" lang="zh-CN" altLang="en-US" sz="1800" b="1" i="0" u="none" strike="noStrike" kern="1200" cap="none" spc="0" normalizeH="0" baseline="0" noProof="0" dirty="0">
                <a:ln>
                  <a:noFill/>
                </a:ln>
                <a:solidFill>
                  <a:srgbClr val="002A7E"/>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通信量低、计算负载均衡</a:t>
            </a:r>
            <a:r>
              <a:rPr kumimoji="0" lang="zh-CN" altLang="en-US" sz="1800" b="1" i="0" u="none" strike="noStrike" kern="1200" cap="none" spc="0" normalizeH="0" baseline="0" noProof="0" dirty="0">
                <a:ln>
                  <a:noFill/>
                </a:ln>
                <a:solidFill>
                  <a:srgbClr val="002A7E"/>
                </a:solidFill>
                <a:effectLst/>
                <a:uLnTx/>
                <a:uFillTx/>
                <a:latin typeface="微软雅黑" panose="020B0503020204020204" pitchFamily="34" charset="-122"/>
                <a:ea typeface="微软雅黑" panose="020B0503020204020204" pitchFamily="34" charset="-122"/>
                <a:cs typeface="+mn-cs"/>
              </a:rPr>
              <a:t>，但是上传参数存在隐私泄露风险。</a:t>
            </a:r>
          </a:p>
        </p:txBody>
      </p:sp>
      <p:sp>
        <p:nvSpPr>
          <p:cNvPr id="6" name="文本框 5">
            <a:extLst>
              <a:ext uri="{FF2B5EF4-FFF2-40B4-BE49-F238E27FC236}">
                <a16:creationId xmlns:a16="http://schemas.microsoft.com/office/drawing/2014/main" id="{D7D8993F-278A-3291-9228-71E2E66B57CF}"/>
              </a:ext>
            </a:extLst>
          </p:cNvPr>
          <p:cNvSpPr txBox="1"/>
          <p:nvPr/>
        </p:nvSpPr>
        <p:spPr>
          <a:xfrm>
            <a:off x="1177158" y="5415124"/>
            <a:ext cx="9837684" cy="830997"/>
          </a:xfrm>
          <a:prstGeom prst="rect">
            <a:avLst/>
          </a:prstGeom>
          <a:noFill/>
        </p:spPr>
        <p:txBody>
          <a:bodyPr wrap="square">
            <a:spAutoFit/>
          </a:bodyPr>
          <a:lstStyle/>
          <a:p>
            <a:r>
              <a:rPr lang="zh-CN" altLang="en-US" sz="1600" dirty="0">
                <a:latin typeface="微软雅黑" panose="020B0503020204020204" pitchFamily="34" charset="-122"/>
                <a:ea typeface="微软雅黑" panose="020B0503020204020204" pitchFamily="34" charset="-122"/>
              </a:rPr>
              <a:t>对于联邦学习，有一个比较著名的比喻是“小羊吃草”，小羊和草分别被比作模型和数据。对于传统的机器学习，需要将各个草场的草移动至小羊所在的中心区域，然后小羊才可以吃草，即小羊不动草动。而联邦学习是小羊移动到各个草场分别进行吃草，即小羊动草不动。在上述两种模式中，小羊都可以将所有的草吃完</a:t>
            </a:r>
          </a:p>
        </p:txBody>
      </p:sp>
      <p:pic>
        <p:nvPicPr>
          <p:cNvPr id="7" name="图片 6">
            <a:extLst>
              <a:ext uri="{FF2B5EF4-FFF2-40B4-BE49-F238E27FC236}">
                <a16:creationId xmlns:a16="http://schemas.microsoft.com/office/drawing/2014/main" id="{607BB344-3B6C-51D7-7CCC-7147C2255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924" y="2137415"/>
            <a:ext cx="4392017" cy="2745011"/>
          </a:xfrm>
          <a:prstGeom prst="rect">
            <a:avLst/>
          </a:prstGeom>
        </p:spPr>
      </p:pic>
      <p:pic>
        <p:nvPicPr>
          <p:cNvPr id="8" name="图片 7">
            <a:extLst>
              <a:ext uri="{FF2B5EF4-FFF2-40B4-BE49-F238E27FC236}">
                <a16:creationId xmlns:a16="http://schemas.microsoft.com/office/drawing/2014/main" id="{1BC82E2E-6F88-AB41-8E0F-137A060DDA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4729" y="2042602"/>
            <a:ext cx="4588658" cy="2867911"/>
          </a:xfrm>
          <a:prstGeom prst="rect">
            <a:avLst/>
          </a:prstGeom>
        </p:spPr>
      </p:pic>
      <p:sp>
        <p:nvSpPr>
          <p:cNvPr id="9" name="文本框 8">
            <a:extLst>
              <a:ext uri="{FF2B5EF4-FFF2-40B4-BE49-F238E27FC236}">
                <a16:creationId xmlns:a16="http://schemas.microsoft.com/office/drawing/2014/main" id="{1D46CDE2-7460-016A-EE4D-DD8557E173CB}"/>
              </a:ext>
            </a:extLst>
          </p:cNvPr>
          <p:cNvSpPr txBox="1"/>
          <p:nvPr/>
        </p:nvSpPr>
        <p:spPr>
          <a:xfrm>
            <a:off x="2512148" y="4697760"/>
            <a:ext cx="1794116" cy="369332"/>
          </a:xfrm>
          <a:prstGeom prst="rect">
            <a:avLst/>
          </a:prstGeom>
          <a:noFill/>
        </p:spPr>
        <p:txBody>
          <a:bodyPr wrap="square">
            <a:spAutoFit/>
          </a:bodyPr>
          <a:lstStyle/>
          <a:p>
            <a:r>
              <a:rPr lang="zh-CN" altLang="en-US" b="1" dirty="0">
                <a:solidFill>
                  <a:srgbClr val="002A7E"/>
                </a:solidFill>
                <a:latin typeface="微软雅黑" panose="020B0503020204020204" pitchFamily="34" charset="-122"/>
                <a:ea typeface="微软雅黑" panose="020B0503020204020204" pitchFamily="34" charset="-122"/>
              </a:rPr>
              <a:t>传统机器学习</a:t>
            </a:r>
          </a:p>
        </p:txBody>
      </p:sp>
      <p:sp>
        <p:nvSpPr>
          <p:cNvPr id="10" name="文本框 9">
            <a:extLst>
              <a:ext uri="{FF2B5EF4-FFF2-40B4-BE49-F238E27FC236}">
                <a16:creationId xmlns:a16="http://schemas.microsoft.com/office/drawing/2014/main" id="{FF14B925-3934-2A47-C400-292A2568A9E5}"/>
              </a:ext>
            </a:extLst>
          </p:cNvPr>
          <p:cNvSpPr txBox="1"/>
          <p:nvPr/>
        </p:nvSpPr>
        <p:spPr>
          <a:xfrm>
            <a:off x="7522000" y="4687110"/>
            <a:ext cx="1794116" cy="369332"/>
          </a:xfrm>
          <a:prstGeom prst="rect">
            <a:avLst/>
          </a:prstGeom>
          <a:noFill/>
        </p:spPr>
        <p:txBody>
          <a:bodyPr wrap="square">
            <a:spAutoFit/>
          </a:bodyPr>
          <a:lstStyle/>
          <a:p>
            <a:pPr algn="ctr"/>
            <a:r>
              <a:rPr lang="zh-CN" altLang="en-US" b="1" dirty="0">
                <a:solidFill>
                  <a:srgbClr val="002A7E"/>
                </a:solidFill>
                <a:latin typeface="微软雅黑" panose="020B0503020204020204" pitchFamily="34" charset="-122"/>
                <a:ea typeface="微软雅黑" panose="020B0503020204020204" pitchFamily="34" charset="-122"/>
              </a:rPr>
              <a:t>联邦学习</a:t>
            </a:r>
          </a:p>
        </p:txBody>
      </p:sp>
      <p:sp>
        <p:nvSpPr>
          <p:cNvPr id="11" name="矩形 10">
            <a:extLst>
              <a:ext uri="{FF2B5EF4-FFF2-40B4-BE49-F238E27FC236}">
                <a16:creationId xmlns:a16="http://schemas.microsoft.com/office/drawing/2014/main" id="{DD6FA876-E7B3-3B0C-6388-300B8E6C11FE}"/>
              </a:ext>
            </a:extLst>
          </p:cNvPr>
          <p:cNvSpPr/>
          <p:nvPr/>
        </p:nvSpPr>
        <p:spPr>
          <a:xfrm>
            <a:off x="4887310" y="4641368"/>
            <a:ext cx="914400" cy="2304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7B4D0DD4-D885-A263-ADE3-FBDCFB86C627}"/>
              </a:ext>
            </a:extLst>
          </p:cNvPr>
          <p:cNvSpPr/>
          <p:nvPr/>
        </p:nvSpPr>
        <p:spPr>
          <a:xfrm>
            <a:off x="9916081" y="4668055"/>
            <a:ext cx="914400" cy="2304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Slide Number Placeholder 12">
            <a:extLst>
              <a:ext uri="{FF2B5EF4-FFF2-40B4-BE49-F238E27FC236}">
                <a16:creationId xmlns:a16="http://schemas.microsoft.com/office/drawing/2014/main" id="{2FD2468D-54D9-45C8-B406-89F42A4307D4}"/>
              </a:ext>
            </a:extLst>
          </p:cNvPr>
          <p:cNvSpPr>
            <a:spLocks noGrp="1"/>
          </p:cNvSpPr>
          <p:nvPr>
            <p:ph type="sldNum" sz="quarter" idx="11"/>
          </p:nvPr>
        </p:nvSpPr>
        <p:spPr/>
        <p:txBody>
          <a:bodyPr/>
          <a:lstStyle/>
          <a:p>
            <a:fld id="{30F1A57F-7590-DA4B-A3C4-2D26B37BD10B}" type="slidenum">
              <a:rPr kumimoji="1" lang="zh-CN" altLang="en-US" smtClean="0"/>
              <a:pPr/>
              <a:t>13</a:t>
            </a:fld>
            <a:endParaRPr kumimoji="1" lang="zh-CN" altLang="en-US"/>
          </a:p>
        </p:txBody>
      </p:sp>
    </p:spTree>
    <p:extLst>
      <p:ext uri="{BB962C8B-B14F-4D97-AF65-F5344CB8AC3E}">
        <p14:creationId xmlns:p14="http://schemas.microsoft.com/office/powerpoint/2010/main" val="202142077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14</a:t>
            </a:fld>
            <a:endParaRPr kumimoji="1" lang="zh-CN" altLang="en-US"/>
          </a:p>
        </p:txBody>
      </p:sp>
      <p:sp>
        <p:nvSpPr>
          <p:cNvPr id="7" name="内容占位符 2">
            <a:extLst>
              <a:ext uri="{FF2B5EF4-FFF2-40B4-BE49-F238E27FC236}">
                <a16:creationId xmlns:a16="http://schemas.microsoft.com/office/drawing/2014/main" id="{0E464DDA-C8CE-421F-8E73-E90716C54ACA}"/>
              </a:ext>
            </a:extLst>
          </p:cNvPr>
          <p:cNvSpPr txBox="1"/>
          <p:nvPr/>
        </p:nvSpPr>
        <p:spPr>
          <a:xfrm>
            <a:off x="854242" y="1600200"/>
            <a:ext cx="10972800" cy="45259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US" b="1" dirty="0">
                <a:latin typeface="华文宋体" panose="02010600040101010101" charset="-122"/>
                <a:ea typeface="华文宋体" panose="02010600040101010101" charset="-122"/>
              </a:rPr>
              <a:t>安全多方计算</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联邦学习</a:t>
            </a:r>
          </a:p>
          <a:p>
            <a:pPr fontAlgn="auto">
              <a:lnSpc>
                <a:spcPct val="150000"/>
              </a:lnSpc>
            </a:pPr>
            <a:r>
              <a:rPr kumimoji="1" lang="zh-CN" altLang="en-US" b="1" dirty="0">
                <a:latin typeface="华文宋体" panose="02010600040101010101" charset="-122"/>
                <a:ea typeface="华文宋体" panose="02010600040101010101" charset="-122"/>
              </a:rPr>
              <a:t>数据脱敏</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差分隐私</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全同态加密</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零知识证明</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Tree>
    <p:extLst>
      <p:ext uri="{BB962C8B-B14F-4D97-AF65-F5344CB8AC3E}">
        <p14:creationId xmlns:p14="http://schemas.microsoft.com/office/powerpoint/2010/main" val="248799991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30309" y="311166"/>
            <a:ext cx="6422190" cy="52322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什么是数据脱敏</a:t>
            </a:r>
          </a:p>
        </p:txBody>
      </p:sp>
      <p:sp>
        <p:nvSpPr>
          <p:cNvPr id="3" name="Rounded Rectangle 1"/>
          <p:cNvSpPr/>
          <p:nvPr/>
        </p:nvSpPr>
        <p:spPr>
          <a:xfrm>
            <a:off x="830309" y="2287734"/>
            <a:ext cx="2869663" cy="2801206"/>
          </a:xfrm>
          <a:prstGeom prst="roundRect">
            <a:avLst>
              <a:gd name="adj" fmla="val 7888"/>
            </a:avLst>
          </a:prstGeom>
        </p:spPr>
        <p:style>
          <a:lnRef idx="0">
            <a:schemeClr val="accent1"/>
          </a:lnRef>
          <a:fillRef idx="3">
            <a:schemeClr val="accent1"/>
          </a:fillRef>
          <a:effectRef idx="3">
            <a:schemeClr val="accent1"/>
          </a:effectRef>
          <a:fontRef idx="minor">
            <a:schemeClr val="lt1"/>
          </a:fontRef>
        </p:style>
        <p:txBody>
          <a:bodyPr rtlCol="0" anchor="t"/>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数据脱敏（</a:t>
            </a: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Data Masking</a:t>
            </a: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）是根据制定的脱敏规则，针对敏感信息进行数据变形或遮蔽，降低数据的敏感级别，扩大数据可共享和被使用的范围，达到保护隐私数据安全的目的。</a:t>
            </a: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Rounded Rectangle 1"/>
          <p:cNvSpPr/>
          <p:nvPr/>
        </p:nvSpPr>
        <p:spPr>
          <a:xfrm>
            <a:off x="4008699" y="2287894"/>
            <a:ext cx="7708900" cy="2800985"/>
          </a:xfrm>
          <a:prstGeom prst="roundRect">
            <a:avLst>
              <a:gd name="adj" fmla="val 7888"/>
            </a:avLst>
          </a:prstGeom>
        </p:spPr>
        <p:style>
          <a:lnRef idx="0">
            <a:schemeClr val="accent1"/>
          </a:lnRef>
          <a:fillRef idx="3">
            <a:schemeClr val="accent1"/>
          </a:fillRef>
          <a:effectRef idx="3">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9" name="组合 8"/>
          <p:cNvGrpSpPr/>
          <p:nvPr/>
        </p:nvGrpSpPr>
        <p:grpSpPr>
          <a:xfrm>
            <a:off x="8240099" y="2695373"/>
            <a:ext cx="3287395" cy="1973580"/>
            <a:chOff x="6355929" y="501130"/>
            <a:chExt cx="3287395" cy="1973580"/>
          </a:xfrm>
        </p:grpSpPr>
        <p:sp>
          <p:nvSpPr>
            <p:cNvPr id="10" name="矩形: 圆角 57"/>
            <p:cNvSpPr/>
            <p:nvPr/>
          </p:nvSpPr>
          <p:spPr>
            <a:xfrm>
              <a:off x="6355929" y="501130"/>
              <a:ext cx="3287395" cy="1973580"/>
            </a:xfrm>
            <a:prstGeom prst="roundRect">
              <a:avLst>
                <a:gd name="adj" fmla="val 8770"/>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1" name="组合 10"/>
            <p:cNvGrpSpPr/>
            <p:nvPr/>
          </p:nvGrpSpPr>
          <p:grpSpPr>
            <a:xfrm>
              <a:off x="6531658" y="655012"/>
              <a:ext cx="3028316" cy="1665605"/>
              <a:chOff x="6987405" y="3614325"/>
              <a:chExt cx="3984585" cy="2005952"/>
            </a:xfrm>
          </p:grpSpPr>
          <p:sp>
            <p:nvSpPr>
              <p:cNvPr id="12" name="矩形 11"/>
              <p:cNvSpPr/>
              <p:nvPr/>
            </p:nvSpPr>
            <p:spPr>
              <a:xfrm>
                <a:off x="6987405" y="3614325"/>
                <a:ext cx="3885158" cy="2005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文本框 12"/>
              <p:cNvSpPr txBox="1"/>
              <p:nvPr/>
            </p:nvSpPr>
            <p:spPr>
              <a:xfrm>
                <a:off x="8227038" y="3939443"/>
                <a:ext cx="1449769" cy="369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王二</a:t>
                </a:r>
              </a:p>
            </p:txBody>
          </p:sp>
          <p:sp>
            <p:nvSpPr>
              <p:cNvPr id="14" name="文本框 13"/>
              <p:cNvSpPr txBox="1"/>
              <p:nvPr/>
            </p:nvSpPr>
            <p:spPr>
              <a:xfrm>
                <a:off x="8220910" y="4379103"/>
                <a:ext cx="2014002" cy="369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159</a:t>
                </a:r>
                <a:r>
                  <a:rPr kumimoji="0" lang="en-US" altLang="zh-CN" sz="14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XXXX</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5920</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p:cNvSpPr txBox="1"/>
              <p:nvPr/>
            </p:nvSpPr>
            <p:spPr>
              <a:xfrm>
                <a:off x="8213110" y="4813461"/>
                <a:ext cx="2758880" cy="369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130249485922314123</a:t>
                </a:r>
              </a:p>
            </p:txBody>
          </p:sp>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5112" y="3916033"/>
                <a:ext cx="1087544" cy="1321669"/>
              </a:xfrm>
              <a:prstGeom prst="rect">
                <a:avLst/>
              </a:prstGeom>
            </p:spPr>
          </p:pic>
        </p:grpSp>
      </p:grpSp>
      <p:sp>
        <p:nvSpPr>
          <p:cNvPr id="17" name="文本框 16"/>
          <p:cNvSpPr txBox="1"/>
          <p:nvPr/>
        </p:nvSpPr>
        <p:spPr>
          <a:xfrm>
            <a:off x="7271532" y="1686919"/>
            <a:ext cx="11835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示例</a:t>
            </a:r>
          </a:p>
        </p:txBody>
      </p:sp>
      <p:sp>
        <p:nvSpPr>
          <p:cNvPr id="18" name="文本框 17"/>
          <p:cNvSpPr txBox="1"/>
          <p:nvPr/>
        </p:nvSpPr>
        <p:spPr>
          <a:xfrm>
            <a:off x="1673352" y="1687223"/>
            <a:ext cx="11835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定义</a:t>
            </a:r>
          </a:p>
        </p:txBody>
      </p:sp>
      <p:pic>
        <p:nvPicPr>
          <p:cNvPr id="19" name="图形 18" descr="v 形箭头"/>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80783" y="3406434"/>
            <a:ext cx="565076" cy="565076"/>
          </a:xfrm>
          <a:prstGeom prst="rect">
            <a:avLst/>
          </a:prstGeom>
        </p:spPr>
      </p:pic>
      <p:grpSp>
        <p:nvGrpSpPr>
          <p:cNvPr id="20" name="组合 19"/>
          <p:cNvGrpSpPr/>
          <p:nvPr/>
        </p:nvGrpSpPr>
        <p:grpSpPr>
          <a:xfrm>
            <a:off x="4185831" y="2695374"/>
            <a:ext cx="3275330" cy="1973580"/>
            <a:chOff x="6069919" y="328129"/>
            <a:chExt cx="3275330" cy="1973580"/>
          </a:xfrm>
        </p:grpSpPr>
        <p:sp>
          <p:nvSpPr>
            <p:cNvPr id="21" name="矩形: 圆角 50"/>
            <p:cNvSpPr/>
            <p:nvPr/>
          </p:nvSpPr>
          <p:spPr>
            <a:xfrm>
              <a:off x="6069919" y="328129"/>
              <a:ext cx="3275330" cy="1973580"/>
            </a:xfrm>
            <a:prstGeom prst="roundRect">
              <a:avLst>
                <a:gd name="adj" fmla="val 8770"/>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矩形 21"/>
            <p:cNvSpPr/>
            <p:nvPr/>
          </p:nvSpPr>
          <p:spPr>
            <a:xfrm>
              <a:off x="6245179" y="481799"/>
              <a:ext cx="2936240" cy="1665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文本框 22"/>
            <p:cNvSpPr txBox="1"/>
            <p:nvPr/>
          </p:nvSpPr>
          <p:spPr>
            <a:xfrm>
              <a:off x="7187213" y="751966"/>
              <a:ext cx="1101836" cy="306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张毅</a:t>
              </a:r>
            </a:p>
          </p:txBody>
        </p:sp>
        <p:sp>
          <p:nvSpPr>
            <p:cNvPr id="24" name="文本框 23"/>
            <p:cNvSpPr txBox="1"/>
            <p:nvPr/>
          </p:nvSpPr>
          <p:spPr>
            <a:xfrm>
              <a:off x="7182556" y="1117029"/>
              <a:ext cx="1530657" cy="306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15926515920</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5" name="文本框 24"/>
            <p:cNvSpPr txBox="1"/>
            <p:nvPr/>
          </p:nvSpPr>
          <p:spPr>
            <a:xfrm>
              <a:off x="7176724" y="1478114"/>
              <a:ext cx="2095500" cy="306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33038119980512471X</a:t>
              </a:r>
            </a:p>
          </p:txBody>
        </p:sp>
        <p:sp>
          <p:nvSpPr>
            <p:cNvPr id="26" name="矩形 25"/>
            <p:cNvSpPr/>
            <p:nvPr/>
          </p:nvSpPr>
          <p:spPr>
            <a:xfrm>
              <a:off x="6343857" y="732093"/>
              <a:ext cx="883909" cy="109742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7" name="图形 26" descr="男性形象"/>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95847" y="788143"/>
              <a:ext cx="1203789" cy="1203789"/>
            </a:xfrm>
            <a:prstGeom prst="rect">
              <a:avLst/>
            </a:prstGeom>
          </p:spPr>
        </p:pic>
      </p:grpSp>
      <p:sp>
        <p:nvSpPr>
          <p:cNvPr id="5" name="灯片编号占位符 4"/>
          <p:cNvSpPr>
            <a:spLocks noGrp="1"/>
          </p:cNvSpPr>
          <p:nvPr>
            <p:ph type="sldNum" sz="quarter" idx="11"/>
          </p:nvPr>
        </p:nvSpPr>
        <p:spPr/>
        <p:txBody>
          <a:bodyPr/>
          <a:lstStyle/>
          <a:p>
            <a:fld id="{30F1A57F-7590-DA4B-A3C4-2D26B37BD10B}" type="slidenum">
              <a:rPr kumimoji="1" lang="zh-CN" altLang="en-US" smtClean="0"/>
              <a:t>15</a:t>
            </a:fld>
            <a:endParaRPr kumimoji="1" lang="zh-CN" altLang="en-US" dirty="0"/>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30309" y="311166"/>
            <a:ext cx="6422190" cy="52322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数据脱敏的分类</a:t>
            </a:r>
          </a:p>
        </p:txBody>
      </p:sp>
      <p:sp>
        <p:nvSpPr>
          <p:cNvPr id="5" name="文本框 4"/>
          <p:cNvSpPr txBox="1"/>
          <p:nvPr/>
        </p:nvSpPr>
        <p:spPr>
          <a:xfrm>
            <a:off x="2192930" y="1581249"/>
            <a:ext cx="2033081"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动态数据脱敏</a:t>
            </a:r>
          </a:p>
        </p:txBody>
      </p:sp>
      <p:sp>
        <p:nvSpPr>
          <p:cNvPr id="6" name="Rounded Rectangle 1"/>
          <p:cNvSpPr/>
          <p:nvPr/>
        </p:nvSpPr>
        <p:spPr>
          <a:xfrm>
            <a:off x="1377597" y="2107258"/>
            <a:ext cx="3831385" cy="3050319"/>
          </a:xfrm>
          <a:prstGeom prst="roundRect">
            <a:avLst>
              <a:gd name="adj" fmla="val 7888"/>
            </a:avLst>
          </a:prstGeom>
        </p:spPr>
        <p:style>
          <a:lnRef idx="0">
            <a:schemeClr val="accent1"/>
          </a:lnRef>
          <a:fillRef idx="3">
            <a:schemeClr val="accent1"/>
          </a:fillRef>
          <a:effectRef idx="3">
            <a:schemeClr val="accent1"/>
          </a:effectRef>
          <a:fontRef idx="minor">
            <a:schemeClr val="lt1"/>
          </a:fontRef>
        </p:style>
        <p:txBody>
          <a:bodyPr rtlCol="0" anchor="t"/>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适用于</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不脱离生产环境</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，对敏感数据的查询和调用结果进行</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实时</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脱敏。</a:t>
            </a:r>
            <a:endPar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在访问敏感数据的同时实时进行脱敏处理，可以为不同角色、不同权限、不同数据类型执行不同的脱敏方案，从而确保</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返回的数据</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可用而安全。</a:t>
            </a:r>
            <a:endParaRPr kumimoji="0" lang="en-GB"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 name="文本框 7"/>
          <p:cNvSpPr txBox="1"/>
          <p:nvPr/>
        </p:nvSpPr>
        <p:spPr>
          <a:xfrm>
            <a:off x="7503655" y="1581249"/>
            <a:ext cx="20330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静态数据脱敏</a:t>
            </a:r>
          </a:p>
        </p:txBody>
      </p:sp>
      <p:sp>
        <p:nvSpPr>
          <p:cNvPr id="29" name="Rounded Rectangle 8"/>
          <p:cNvSpPr/>
          <p:nvPr/>
        </p:nvSpPr>
        <p:spPr>
          <a:xfrm>
            <a:off x="6604502" y="2107258"/>
            <a:ext cx="3831385" cy="3050319"/>
          </a:xfrm>
          <a:prstGeom prst="roundRect">
            <a:avLst>
              <a:gd name="adj" fmla="val 7888"/>
            </a:avLst>
          </a:prstGeom>
        </p:spPr>
        <p:style>
          <a:lnRef idx="0">
            <a:schemeClr val="accent1"/>
          </a:lnRef>
          <a:fillRef idx="3">
            <a:schemeClr val="accent1"/>
          </a:fillRef>
          <a:effectRef idx="3">
            <a:schemeClr val="accent1"/>
          </a:effectRef>
          <a:fontRef idx="minor">
            <a:schemeClr val="lt1"/>
          </a:fontRef>
        </p:style>
        <p:txBody>
          <a:bodyPr rtlCol="0" anchor="t"/>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适用于</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脱离生产环境</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，脱敏后分发至测试、开发、数据分析等场景。</a:t>
            </a:r>
            <a:endPar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是数据的“搬移并仿真替换”。将数据脱敏处理后，下发给下游环节取用和读写。脱敏后数据与生产环境</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相隔离</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，满足业务需求的同时保障生产数据库的安全。</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灯片编号占位符 2"/>
          <p:cNvSpPr>
            <a:spLocks noGrp="1"/>
          </p:cNvSpPr>
          <p:nvPr>
            <p:ph type="sldNum" sz="quarter" idx="11"/>
          </p:nvPr>
        </p:nvSpPr>
        <p:spPr/>
        <p:txBody>
          <a:bodyPr/>
          <a:lstStyle/>
          <a:p>
            <a:fld id="{30F1A57F-7590-DA4B-A3C4-2D26B37BD10B}" type="slidenum">
              <a:rPr kumimoji="1" lang="zh-CN" altLang="en-US" smtClean="0"/>
              <a:t>16</a:t>
            </a:fld>
            <a:endParaRPr kumimoji="1" lang="zh-CN" altLang="en-US" dirty="0"/>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17</a:t>
            </a:fld>
            <a:endParaRPr kumimoji="1" lang="zh-CN" altLang="en-US" dirty="0"/>
          </a:p>
        </p:txBody>
      </p:sp>
      <p:sp>
        <p:nvSpPr>
          <p:cNvPr id="3" name="文本框 6"/>
          <p:cNvSpPr txBox="1"/>
          <p:nvPr/>
        </p:nvSpPr>
        <p:spPr>
          <a:xfrm>
            <a:off x="504190" y="1393825"/>
            <a:ext cx="10774045" cy="3507740"/>
          </a:xfrm>
          <a:prstGeom prst="rect">
            <a:avLst/>
          </a:prstGeom>
          <a:noFill/>
        </p:spPr>
        <p:txBody>
          <a:bodyPr wrap="square" rtlCol="0">
            <a:spAutoFit/>
          </a:bodyPr>
          <a:lstStyle/>
          <a:p>
            <a:pPr marL="285750" lvl="0" indent="-285750" algn="l">
              <a:lnSpc>
                <a:spcPct val="120000"/>
              </a:lnSpc>
              <a:spcBef>
                <a:spcPts val="600"/>
              </a:spcBef>
              <a:buClrTx/>
              <a:buSzTx/>
              <a:buFont typeface="Arial" panose="020B0604020202020204" pitchFamily="34" charset="0"/>
              <a:buChar char="•"/>
            </a:pPr>
            <a:r>
              <a:rPr lang="zh-CN" alt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脱敏方法：</a:t>
            </a: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为了适应不同数据脱敏的应用场景，在保持数据原始特征及业务一致性的基础上，提供了多种数据脱敏方法</a:t>
            </a:r>
          </a:p>
          <a:p>
            <a:pPr marL="742950" lvl="1" indent="-285750" algn="l">
              <a:lnSpc>
                <a:spcPct val="120000"/>
              </a:lnSpc>
              <a:spcBef>
                <a:spcPts val="600"/>
              </a:spcBef>
              <a:buClrTx/>
              <a:buSzTx/>
              <a:buFont typeface="Arial" panose="020B0604020202020204" pitchFamily="34" charset="0"/>
              <a:buChar char="•"/>
            </a:pP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无效化</a:t>
            </a:r>
          </a:p>
          <a:p>
            <a:pPr marL="742950" lvl="1" indent="-285750" algn="l">
              <a:lnSpc>
                <a:spcPct val="120000"/>
              </a:lnSpc>
              <a:spcBef>
                <a:spcPts val="600"/>
              </a:spcBef>
              <a:buClrTx/>
              <a:buSzTx/>
              <a:buFont typeface="Arial" panose="020B0604020202020204" pitchFamily="34" charset="0"/>
              <a:buChar char="•"/>
            </a:pP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随机值</a:t>
            </a:r>
          </a:p>
          <a:p>
            <a:pPr marL="742950" lvl="1" indent="-285750" algn="l">
              <a:lnSpc>
                <a:spcPct val="120000"/>
              </a:lnSpc>
              <a:spcBef>
                <a:spcPts val="600"/>
              </a:spcBef>
              <a:buClrTx/>
              <a:buSzTx/>
              <a:buFont typeface="Arial" panose="020B0604020202020204" pitchFamily="34" charset="0"/>
              <a:buChar char="•"/>
            </a:pP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数据替换</a:t>
            </a:r>
          </a:p>
          <a:p>
            <a:pPr marL="742950" lvl="1" indent="-285750" algn="l">
              <a:lnSpc>
                <a:spcPct val="120000"/>
              </a:lnSpc>
              <a:spcBef>
                <a:spcPts val="600"/>
              </a:spcBef>
              <a:buClrTx/>
              <a:buSzTx/>
              <a:buFont typeface="Arial" panose="020B0604020202020204" pitchFamily="34" charset="0"/>
              <a:buChar char="•"/>
            </a:pP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对称加密</a:t>
            </a:r>
          </a:p>
          <a:p>
            <a:pPr marL="742950" lvl="1" indent="-285750" algn="l">
              <a:lnSpc>
                <a:spcPct val="120000"/>
              </a:lnSpc>
              <a:spcBef>
                <a:spcPts val="600"/>
              </a:spcBef>
              <a:buClrTx/>
              <a:buSzTx/>
              <a:buFont typeface="Arial" panose="020B0604020202020204" pitchFamily="34" charset="0"/>
              <a:buChar char="•"/>
            </a:pP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平均值</a:t>
            </a:r>
          </a:p>
          <a:p>
            <a:pPr marL="742950" lvl="1" indent="-285750" algn="l">
              <a:lnSpc>
                <a:spcPct val="120000"/>
              </a:lnSpc>
              <a:spcBef>
                <a:spcPts val="600"/>
              </a:spcBef>
              <a:buClrTx/>
              <a:buSzTx/>
              <a:buFont typeface="Arial" panose="020B0604020202020204" pitchFamily="34" charset="0"/>
              <a:buChar char="•"/>
            </a:pP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偏移和取整</a:t>
            </a:r>
          </a:p>
        </p:txBody>
      </p:sp>
      <p:sp>
        <p:nvSpPr>
          <p:cNvPr id="4" name="文本框 3"/>
          <p:cNvSpPr txBox="1"/>
          <p:nvPr/>
        </p:nvSpPr>
        <p:spPr>
          <a:xfrm>
            <a:off x="830309" y="311166"/>
            <a:ext cx="6422190" cy="52322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数据脱敏技术浅谈</a:t>
            </a: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18</a:t>
            </a:fld>
            <a:endParaRPr kumimoji="1" lang="zh-CN" altLang="en-US" dirty="0"/>
          </a:p>
        </p:txBody>
      </p:sp>
      <p:sp>
        <p:nvSpPr>
          <p:cNvPr id="3" name="文本框 6"/>
          <p:cNvSpPr txBox="1"/>
          <p:nvPr/>
        </p:nvSpPr>
        <p:spPr>
          <a:xfrm>
            <a:off x="504190" y="1393825"/>
            <a:ext cx="10774045" cy="799706"/>
          </a:xfrm>
          <a:prstGeom prst="rect">
            <a:avLst/>
          </a:prstGeom>
          <a:noFill/>
        </p:spPr>
        <p:txBody>
          <a:bodyPr wrap="square" rtlCol="0">
            <a:spAutoFit/>
          </a:bodyPr>
          <a:lstStyle/>
          <a:p>
            <a:pPr marL="285750" lvl="0" indent="-285750" algn="l">
              <a:lnSpc>
                <a:spcPct val="120000"/>
              </a:lnSpc>
              <a:spcBef>
                <a:spcPts val="600"/>
              </a:spcBef>
              <a:buClrTx/>
              <a:buSzTx/>
              <a:buFont typeface="Arial" panose="020B0604020202020204" pitchFamily="34" charset="0"/>
              <a:buChar char="•"/>
            </a:pPr>
            <a:r>
              <a:rPr lang="zh-CN" alt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无效化</a:t>
            </a: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方案在处理待脱敏的数据时，通过对字段数据值进行 截断、加密、隐藏 等方式让敏感数据脱敏，使其不再具有利用价值。一般采用特殊字符（*等）</a:t>
            </a:r>
            <a:r>
              <a:rPr lang="zh-CN" altLang="en-US" sz="200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代替真值</a:t>
            </a:r>
            <a:endPar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830309" y="311166"/>
            <a:ext cx="6422190" cy="52197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数据脱敏技术：无效化</a:t>
            </a:r>
          </a:p>
        </p:txBody>
      </p:sp>
      <p:pic>
        <p:nvPicPr>
          <p:cNvPr id="5" name="图片 4"/>
          <p:cNvPicPr>
            <a:picLocks noChangeAspect="1"/>
          </p:cNvPicPr>
          <p:nvPr/>
        </p:nvPicPr>
        <p:blipFill>
          <a:blip r:embed="rId3"/>
          <a:stretch>
            <a:fillRect/>
          </a:stretch>
        </p:blipFill>
        <p:spPr>
          <a:xfrm>
            <a:off x="556895" y="3275330"/>
            <a:ext cx="11077575" cy="876300"/>
          </a:xfrm>
          <a:prstGeom prst="rect">
            <a:avLst/>
          </a:prstGeom>
        </p:spPr>
      </p:pic>
      <p:pic>
        <p:nvPicPr>
          <p:cNvPr id="6" name="图片 5"/>
          <p:cNvPicPr>
            <a:picLocks noChangeAspect="1"/>
          </p:cNvPicPr>
          <p:nvPr/>
        </p:nvPicPr>
        <p:blipFill>
          <a:blip r:embed="rId4"/>
          <a:stretch>
            <a:fillRect/>
          </a:stretch>
        </p:blipFill>
        <p:spPr>
          <a:xfrm>
            <a:off x="556895" y="4601210"/>
            <a:ext cx="8734425" cy="876300"/>
          </a:xfrm>
          <a:prstGeom prst="rect">
            <a:avLst/>
          </a:prstGeom>
        </p:spPr>
      </p:pic>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19</a:t>
            </a:fld>
            <a:endParaRPr kumimoji="1" lang="zh-CN" altLang="en-US" dirty="0"/>
          </a:p>
        </p:txBody>
      </p:sp>
      <p:sp>
        <p:nvSpPr>
          <p:cNvPr id="4" name="文本框 3"/>
          <p:cNvSpPr txBox="1"/>
          <p:nvPr/>
        </p:nvSpPr>
        <p:spPr>
          <a:xfrm>
            <a:off x="830309" y="311166"/>
            <a:ext cx="6422190" cy="52197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数据脱敏技术：随机值</a:t>
            </a:r>
          </a:p>
        </p:txBody>
      </p:sp>
      <p:sp>
        <p:nvSpPr>
          <p:cNvPr id="5" name="文本框 6"/>
          <p:cNvSpPr txBox="1"/>
          <p:nvPr/>
        </p:nvSpPr>
        <p:spPr>
          <a:xfrm>
            <a:off x="504190" y="1393825"/>
            <a:ext cx="10774045" cy="1198880"/>
          </a:xfrm>
          <a:prstGeom prst="rect">
            <a:avLst/>
          </a:prstGeom>
          <a:noFill/>
        </p:spPr>
        <p:txBody>
          <a:bodyPr wrap="square" rtlCol="0">
            <a:spAutoFit/>
          </a:bodyPr>
          <a:lstStyle/>
          <a:p>
            <a:pPr marL="285750" lvl="0" indent="-285750" algn="l">
              <a:lnSpc>
                <a:spcPct val="120000"/>
              </a:lnSpc>
              <a:spcBef>
                <a:spcPts val="600"/>
              </a:spcBef>
              <a:buClrTx/>
              <a:buSzTx/>
              <a:buFont typeface="Arial" panose="020B0604020202020204" pitchFamily="34" charset="0"/>
              <a:buChar char="•"/>
            </a:pPr>
            <a:r>
              <a:rPr lang="zh-CN" alt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随机值</a:t>
            </a: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替换，字母变为随机字母，数字变为随机数字，文字随机替换文字的方式来改变敏感数据，这种方案的优点在于可以在一定程度上保留原有数据的格式，往往这种方法用户不易察觉的。</a:t>
            </a:r>
          </a:p>
        </p:txBody>
      </p:sp>
      <p:pic>
        <p:nvPicPr>
          <p:cNvPr id="6" name="图片 5"/>
          <p:cNvPicPr>
            <a:picLocks noChangeAspect="1"/>
          </p:cNvPicPr>
          <p:nvPr/>
        </p:nvPicPr>
        <p:blipFill>
          <a:blip r:embed="rId3"/>
          <a:stretch>
            <a:fillRect/>
          </a:stretch>
        </p:blipFill>
        <p:spPr>
          <a:xfrm>
            <a:off x="557530" y="2847340"/>
            <a:ext cx="11077575" cy="876300"/>
          </a:xfrm>
          <a:prstGeom prst="rect">
            <a:avLst/>
          </a:prstGeom>
        </p:spPr>
      </p:pic>
      <p:pic>
        <p:nvPicPr>
          <p:cNvPr id="4098" name="Picture 2" descr="随机值">
            <a:extLst>
              <a:ext uri="{FF2B5EF4-FFF2-40B4-BE49-F238E27FC236}">
                <a16:creationId xmlns:a16="http://schemas.microsoft.com/office/drawing/2014/main" id="{F98CF2F3-E588-A2A2-4829-21361703C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30" y="4444365"/>
            <a:ext cx="8734425" cy="895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523220"/>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数据安全事件频发</a:t>
            </a:r>
          </a:p>
        </p:txBody>
      </p:sp>
      <p:sp>
        <p:nvSpPr>
          <p:cNvPr id="2" name="文本框 1">
            <a:extLst>
              <a:ext uri="{FF2B5EF4-FFF2-40B4-BE49-F238E27FC236}">
                <a16:creationId xmlns:a16="http://schemas.microsoft.com/office/drawing/2014/main" id="{17EF5517-4BCD-4583-7869-FCF71252B109}"/>
              </a:ext>
            </a:extLst>
          </p:cNvPr>
          <p:cNvSpPr txBox="1"/>
          <p:nvPr/>
        </p:nvSpPr>
        <p:spPr>
          <a:xfrm>
            <a:off x="855161" y="1133741"/>
            <a:ext cx="10796511" cy="523220"/>
          </a:xfrm>
          <a:prstGeom prst="rect">
            <a:avLst/>
          </a:prstGeom>
          <a:noFill/>
        </p:spPr>
        <p:txBody>
          <a:bodyPr wrap="square" rtlCol="0">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lang="zh-CN" altLang="en-US" sz="2800" b="1" kern="0" dirty="0">
                <a:solidFill>
                  <a:srgbClr val="002A7E"/>
                </a:solidFill>
                <a:latin typeface="微软雅黑" panose="020B0503020204020204" pitchFamily="34" charset="-122"/>
                <a:ea typeface="微软雅黑" panose="020B0503020204020204" pitchFamily="34" charset="-122"/>
              </a:rPr>
              <a:t>随着大数据时代的到来，隐私数据泄露问题日益突出，亟待解决。</a:t>
            </a:r>
          </a:p>
        </p:txBody>
      </p:sp>
      <p:grpSp>
        <p:nvGrpSpPr>
          <p:cNvPr id="5" name="Group 6">
            <a:extLst>
              <a:ext uri="{FF2B5EF4-FFF2-40B4-BE49-F238E27FC236}">
                <a16:creationId xmlns:a16="http://schemas.microsoft.com/office/drawing/2014/main" id="{E149EFDC-283D-BA37-76CF-2936DA9B2541}"/>
              </a:ext>
            </a:extLst>
          </p:cNvPr>
          <p:cNvGrpSpPr/>
          <p:nvPr/>
        </p:nvGrpSpPr>
        <p:grpSpPr>
          <a:xfrm>
            <a:off x="1033011" y="1123577"/>
            <a:ext cx="10288772" cy="5153841"/>
            <a:chOff x="-490499" y="1050160"/>
            <a:chExt cx="11069271" cy="5544808"/>
          </a:xfrm>
        </p:grpSpPr>
        <p:sp>
          <p:nvSpPr>
            <p:cNvPr id="6" name="文本框 5">
              <a:extLst>
                <a:ext uri="{FF2B5EF4-FFF2-40B4-BE49-F238E27FC236}">
                  <a16:creationId xmlns:a16="http://schemas.microsoft.com/office/drawing/2014/main" id="{2DCAF0D2-A5AA-8E73-196D-82A96EBA1F8F}"/>
                </a:ext>
              </a:extLst>
            </p:cNvPr>
            <p:cNvSpPr txBox="1"/>
            <p:nvPr/>
          </p:nvSpPr>
          <p:spPr>
            <a:xfrm>
              <a:off x="3325621" y="5800269"/>
              <a:ext cx="3049836" cy="7946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203864"/>
                  </a:solidFill>
                  <a:effectLst/>
                  <a:uLnTx/>
                  <a:uFillTx/>
                  <a:latin typeface="微软雅黑" panose="020B0503020204020204" charset="-122"/>
                  <a:ea typeface="微软雅黑" panose="020B0503020204020204" charset="-122"/>
                  <a:cs typeface="+mn-cs"/>
                </a:rPr>
                <a:t>万豪旗下酒店客房预订数据库遭黑客入侵，</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约</a:t>
              </a:r>
              <a:r>
                <a:rPr kumimoji="0" lang="en-US" altLang="zh-CN"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5</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亿名客人的信息可能被泄露</a:t>
              </a:r>
            </a:p>
          </p:txBody>
        </p:sp>
        <p:sp>
          <p:nvSpPr>
            <p:cNvPr id="7" name="文本框 7">
              <a:extLst>
                <a:ext uri="{FF2B5EF4-FFF2-40B4-BE49-F238E27FC236}">
                  <a16:creationId xmlns:a16="http://schemas.microsoft.com/office/drawing/2014/main" id="{0716D3E2-8FED-0CCE-FB69-D2594E2EFC68}"/>
                </a:ext>
              </a:extLst>
            </p:cNvPr>
            <p:cNvSpPr txBox="1"/>
            <p:nvPr/>
          </p:nvSpPr>
          <p:spPr>
            <a:xfrm>
              <a:off x="-490499" y="3517998"/>
              <a:ext cx="2898085" cy="5629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203864"/>
                  </a:solidFill>
                  <a:effectLst/>
                  <a:uLnTx/>
                  <a:uFillTx/>
                  <a:latin typeface="微软雅黑" panose="020B0503020204020204" charset="-122"/>
                  <a:ea typeface="微软雅黑" panose="020B0503020204020204" charset="-122"/>
                  <a:cs typeface="+mn-cs"/>
                </a:rPr>
                <a:t>滴滴出行</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由于严重违法违规收集使用个人信息被勒令下架整改</a:t>
              </a:r>
            </a:p>
          </p:txBody>
        </p:sp>
        <p:sp>
          <p:nvSpPr>
            <p:cNvPr id="8" name="文本框 10">
              <a:extLst>
                <a:ext uri="{FF2B5EF4-FFF2-40B4-BE49-F238E27FC236}">
                  <a16:creationId xmlns:a16="http://schemas.microsoft.com/office/drawing/2014/main" id="{56614359-7B76-25FF-1A6B-FA601B10B860}"/>
                </a:ext>
              </a:extLst>
            </p:cNvPr>
            <p:cNvSpPr txBox="1"/>
            <p:nvPr/>
          </p:nvSpPr>
          <p:spPr>
            <a:xfrm>
              <a:off x="7413092" y="3483240"/>
              <a:ext cx="3046663" cy="5232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err="1">
                  <a:ln>
                    <a:noFill/>
                  </a:ln>
                  <a:solidFill>
                    <a:srgbClr val="203864"/>
                  </a:solidFill>
                  <a:effectLst/>
                  <a:uLnTx/>
                  <a:uFillTx/>
                  <a:latin typeface="微软雅黑" panose="020B0503020204020204" charset="-122"/>
                  <a:ea typeface="微软雅黑" panose="020B0503020204020204" charset="-122"/>
                  <a:cs typeface="+mn-cs"/>
                </a:rPr>
                <a:t>Quora</a:t>
              </a:r>
              <a:r>
                <a:rPr kumimoji="0" lang="zh-CN" altLang="en-US" sz="1400" b="1" i="0" u="none" strike="noStrike" kern="1200" cap="none" spc="0" normalizeH="0" baseline="0" noProof="0" dirty="0">
                  <a:ln>
                    <a:noFill/>
                  </a:ln>
                  <a:solidFill>
                    <a:srgbClr val="203864"/>
                  </a:solidFill>
                  <a:effectLst/>
                  <a:uLnTx/>
                  <a:uFillTx/>
                  <a:latin typeface="微软雅黑" panose="020B0503020204020204" charset="-122"/>
                  <a:ea typeface="微软雅黑" panose="020B0503020204020204" charset="-122"/>
                  <a:cs typeface="+mn-cs"/>
                </a:rPr>
                <a:t>系统遭第三方未授权访问，</a:t>
              </a:r>
              <a:r>
                <a:rPr kumimoji="0" lang="en-US" altLang="zh-CN"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1</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亿用户数据可能泄露</a:t>
              </a:r>
            </a:p>
          </p:txBody>
        </p:sp>
        <p:sp>
          <p:nvSpPr>
            <p:cNvPr id="9" name="矩形 17">
              <a:extLst>
                <a:ext uri="{FF2B5EF4-FFF2-40B4-BE49-F238E27FC236}">
                  <a16:creationId xmlns:a16="http://schemas.microsoft.com/office/drawing/2014/main" id="{69F76816-CA5E-FB8A-16C9-EE93FE707B78}"/>
                </a:ext>
              </a:extLst>
            </p:cNvPr>
            <p:cNvSpPr/>
            <p:nvPr/>
          </p:nvSpPr>
          <p:spPr>
            <a:xfrm>
              <a:off x="3326610" y="3483240"/>
              <a:ext cx="3048847" cy="523221"/>
            </a:xfrm>
            <a:prstGeom prst="rect">
              <a:avLst/>
            </a:prstGeom>
          </p:spPr>
          <p:txBody>
            <a:bodyPr wrap="square">
              <a:spAutoFit/>
            </a:bodyPr>
            <a:lstStyle/>
            <a:p>
              <a:pPr marL="0" marR="0" lvl="0" indent="0" algn="just" defTabSz="825500" rtl="0" eaLnBrk="1" fontAlgn="auto" latinLnBrk="0" hangingPunct="0">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203864"/>
                  </a:solidFill>
                  <a:effectLst/>
                  <a:uLnTx/>
                  <a:uFillTx/>
                  <a:latin typeface="微软雅黑" panose="020B0503020204020204" charset="-122"/>
                  <a:ea typeface="微软雅黑" panose="020B0503020204020204" charset="-122"/>
                  <a:cs typeface="+mn-cs"/>
                  <a:sym typeface="Yu Gothic Medium" panose="020B0500000000000000" charset="-128"/>
                </a:rPr>
                <a:t>Facebook</a:t>
              </a:r>
              <a:r>
                <a:rPr kumimoji="0" lang="zh-CN" altLang="en-US" sz="1400" b="1" i="0" u="none" strike="noStrike" kern="1200" cap="none" spc="0" normalizeH="0" baseline="0" noProof="0" dirty="0">
                  <a:ln>
                    <a:noFill/>
                  </a:ln>
                  <a:solidFill>
                    <a:srgbClr val="203864"/>
                  </a:solidFill>
                  <a:effectLst/>
                  <a:uLnTx/>
                  <a:uFillTx/>
                  <a:latin typeface="微软雅黑" panose="020B0503020204020204" charset="-122"/>
                  <a:ea typeface="微软雅黑" panose="020B0503020204020204" charset="-122"/>
                  <a:cs typeface="+mn-cs"/>
                  <a:sym typeface="Yu Gothic Medium" panose="020B0500000000000000" charset="-128"/>
                </a:rPr>
                <a:t>用户数据遭窃，</a:t>
              </a:r>
              <a:r>
                <a:rPr kumimoji="0" lang="en-US" altLang="zh-CN"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Yu Gothic Medium" panose="020B0500000000000000" charset="-128"/>
                </a:rPr>
                <a:t>5.33</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Yu Gothic Medium" panose="020B0500000000000000" charset="-128"/>
                </a:rPr>
                <a:t>亿用户的个人隐私数据被泄露</a:t>
              </a:r>
            </a:p>
          </p:txBody>
        </p:sp>
        <p:sp>
          <p:nvSpPr>
            <p:cNvPr id="10" name="文本框 16">
              <a:extLst>
                <a:ext uri="{FF2B5EF4-FFF2-40B4-BE49-F238E27FC236}">
                  <a16:creationId xmlns:a16="http://schemas.microsoft.com/office/drawing/2014/main" id="{A3132826-CF7B-CFBB-EE6A-9AAC935388B4}"/>
                </a:ext>
              </a:extLst>
            </p:cNvPr>
            <p:cNvSpPr txBox="1"/>
            <p:nvPr/>
          </p:nvSpPr>
          <p:spPr>
            <a:xfrm>
              <a:off x="566928" y="1050160"/>
              <a:ext cx="10011844" cy="4304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11" name="文本框 12">
              <a:extLst>
                <a:ext uri="{FF2B5EF4-FFF2-40B4-BE49-F238E27FC236}">
                  <a16:creationId xmlns:a16="http://schemas.microsoft.com/office/drawing/2014/main" id="{B558175D-6DD9-8624-9C3E-1FC1CB3E9BDE}"/>
                </a:ext>
              </a:extLst>
            </p:cNvPr>
            <p:cNvSpPr txBox="1"/>
            <p:nvPr/>
          </p:nvSpPr>
          <p:spPr>
            <a:xfrm>
              <a:off x="7424886" y="5903501"/>
              <a:ext cx="3034869" cy="622796"/>
            </a:xfrm>
            <a:prstGeom prst="round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203864"/>
                  </a:solidFill>
                  <a:effectLst/>
                  <a:uLnTx/>
                  <a:uFillTx/>
                  <a:latin typeface="微软雅黑" panose="020B0503020204020204" charset="-122"/>
                  <a:ea typeface="微软雅黑" panose="020B0503020204020204" charset="-122"/>
                  <a:cs typeface="+mn-cs"/>
                </a:rPr>
                <a:t>美国医疗机构数据泄露</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造成</a:t>
              </a:r>
              <a:r>
                <a:rPr kumimoji="0" lang="en-US" altLang="zh-CN"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130</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亿美元损失</a:t>
              </a:r>
            </a:p>
          </p:txBody>
        </p:sp>
        <p:sp>
          <p:nvSpPr>
            <p:cNvPr id="12" name="文本框 5">
              <a:extLst>
                <a:ext uri="{FF2B5EF4-FFF2-40B4-BE49-F238E27FC236}">
                  <a16:creationId xmlns:a16="http://schemas.microsoft.com/office/drawing/2014/main" id="{7304CBC3-CF55-B001-7704-2FA62F84D2C4}"/>
                </a:ext>
              </a:extLst>
            </p:cNvPr>
            <p:cNvSpPr txBox="1"/>
            <p:nvPr/>
          </p:nvSpPr>
          <p:spPr>
            <a:xfrm>
              <a:off x="-434600" y="5800269"/>
              <a:ext cx="3049836" cy="56291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err="1">
                  <a:ln>
                    <a:noFill/>
                  </a:ln>
                  <a:solidFill>
                    <a:srgbClr val="203864"/>
                  </a:solidFill>
                  <a:effectLst/>
                  <a:uLnTx/>
                  <a:uFillTx/>
                  <a:latin typeface="微软雅黑" panose="020B0503020204020204" charset="-122"/>
                  <a:ea typeface="微软雅黑" panose="020B0503020204020204" charset="-122"/>
                  <a:cs typeface="+mn-cs"/>
                </a:rPr>
                <a:t>Exactis</a:t>
              </a:r>
              <a:r>
                <a:rPr kumimoji="0" lang="zh-CN" altLang="en-US" sz="1400" b="1" i="0" u="none" strike="noStrike" kern="1200" cap="none" spc="0" normalizeH="0" baseline="0" noProof="0" dirty="0">
                  <a:ln>
                    <a:noFill/>
                  </a:ln>
                  <a:solidFill>
                    <a:srgbClr val="203864"/>
                  </a:solidFill>
                  <a:effectLst/>
                  <a:uLnTx/>
                  <a:uFillTx/>
                  <a:latin typeface="微软雅黑" panose="020B0503020204020204" charset="-122"/>
                  <a:ea typeface="微软雅黑" panose="020B0503020204020204" charset="-122"/>
                  <a:cs typeface="+mn-cs"/>
                </a:rPr>
                <a:t>失误泄露</a:t>
              </a:r>
              <a:r>
                <a:rPr kumimoji="0" lang="en-US" altLang="zh-CN" sz="1400" b="1" i="0" u="none" strike="noStrike" kern="1200" cap="none" spc="0" normalizeH="0" baseline="0" noProof="0" dirty="0">
                  <a:ln>
                    <a:noFill/>
                  </a:ln>
                  <a:solidFill>
                    <a:srgbClr val="203864"/>
                  </a:solidFill>
                  <a:effectLst/>
                  <a:uLnTx/>
                  <a:uFillTx/>
                  <a:latin typeface="微软雅黑" panose="020B0503020204020204" charset="-122"/>
                  <a:ea typeface="微软雅黑" panose="020B0503020204020204" charset="-122"/>
                  <a:cs typeface="+mn-cs"/>
                </a:rPr>
                <a:t>2TB</a:t>
              </a:r>
              <a:r>
                <a:rPr kumimoji="0" lang="zh-CN" altLang="en-US" sz="1400" b="1" i="0" u="none" strike="noStrike" kern="1200" cap="none" spc="0" normalizeH="0" baseline="0" noProof="0" dirty="0">
                  <a:ln>
                    <a:noFill/>
                  </a:ln>
                  <a:solidFill>
                    <a:srgbClr val="203864"/>
                  </a:solidFill>
                  <a:effectLst/>
                  <a:uLnTx/>
                  <a:uFillTx/>
                  <a:latin typeface="微软雅黑" panose="020B0503020204020204" charset="-122"/>
                  <a:ea typeface="微软雅黑" panose="020B0503020204020204" charset="-122"/>
                  <a:cs typeface="+mn-cs"/>
                </a:rPr>
                <a:t>隐私信息，</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含</a:t>
              </a:r>
              <a:r>
                <a:rPr kumimoji="0" lang="en-US" altLang="zh-CN"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3.4</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亿条数据，涉及</a:t>
              </a:r>
              <a:r>
                <a:rPr kumimoji="0" lang="en-US" altLang="zh-CN"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2.3</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亿人</a:t>
              </a:r>
            </a:p>
          </p:txBody>
        </p:sp>
      </p:grpSp>
      <p:pic>
        <p:nvPicPr>
          <p:cNvPr id="13" name="图片 12">
            <a:extLst>
              <a:ext uri="{FF2B5EF4-FFF2-40B4-BE49-F238E27FC236}">
                <a16:creationId xmlns:a16="http://schemas.microsoft.com/office/drawing/2014/main" id="{B6A32936-1B4C-2D77-0272-9D8EEB633061}"/>
              </a:ext>
            </a:extLst>
          </p:cNvPr>
          <p:cNvPicPr>
            <a:picLocks noChangeAspect="1"/>
          </p:cNvPicPr>
          <p:nvPr/>
        </p:nvPicPr>
        <p:blipFill rotWithShape="1">
          <a:blip r:embed="rId3"/>
          <a:srcRect b="8819"/>
          <a:stretch>
            <a:fillRect/>
          </a:stretch>
        </p:blipFill>
        <p:spPr>
          <a:xfrm>
            <a:off x="4580054" y="1915552"/>
            <a:ext cx="2834791" cy="1471300"/>
          </a:xfrm>
          <a:prstGeom prst="rect">
            <a:avLst/>
          </a:prstGeom>
        </p:spPr>
      </p:pic>
      <p:pic>
        <p:nvPicPr>
          <p:cNvPr id="14" name="图片 13">
            <a:extLst>
              <a:ext uri="{FF2B5EF4-FFF2-40B4-BE49-F238E27FC236}">
                <a16:creationId xmlns:a16="http://schemas.microsoft.com/office/drawing/2014/main" id="{378DA6AA-6D49-2347-E599-98B1493F41C4}"/>
              </a:ext>
            </a:extLst>
          </p:cNvPr>
          <p:cNvPicPr>
            <a:picLocks noChangeAspect="1"/>
          </p:cNvPicPr>
          <p:nvPr/>
        </p:nvPicPr>
        <p:blipFill rotWithShape="1">
          <a:blip r:embed="rId4"/>
          <a:srcRect l="4205" r="1324"/>
          <a:stretch>
            <a:fillRect/>
          </a:stretch>
        </p:blipFill>
        <p:spPr>
          <a:xfrm>
            <a:off x="4580054" y="3967394"/>
            <a:ext cx="2834791" cy="1539450"/>
          </a:xfrm>
          <a:prstGeom prst="rect">
            <a:avLst/>
          </a:prstGeom>
        </p:spPr>
      </p:pic>
      <p:pic>
        <p:nvPicPr>
          <p:cNvPr id="15" name="图片 14">
            <a:extLst>
              <a:ext uri="{FF2B5EF4-FFF2-40B4-BE49-F238E27FC236}">
                <a16:creationId xmlns:a16="http://schemas.microsoft.com/office/drawing/2014/main" id="{15D0181F-D65B-04E6-FB7B-3D70E46D42C3}"/>
              </a:ext>
            </a:extLst>
          </p:cNvPr>
          <p:cNvPicPr>
            <a:picLocks noChangeAspect="1"/>
          </p:cNvPicPr>
          <p:nvPr/>
        </p:nvPicPr>
        <p:blipFill rotWithShape="1">
          <a:blip r:embed="rId5"/>
          <a:srcRect l="8154" r="9718" b="10214"/>
          <a:stretch>
            <a:fillRect/>
          </a:stretch>
        </p:blipFill>
        <p:spPr>
          <a:xfrm>
            <a:off x="1124715" y="3919108"/>
            <a:ext cx="2653997" cy="1587736"/>
          </a:xfrm>
          <a:prstGeom prst="rect">
            <a:avLst/>
          </a:prstGeom>
        </p:spPr>
      </p:pic>
      <p:pic>
        <p:nvPicPr>
          <p:cNvPr id="16" name="图片 15">
            <a:extLst>
              <a:ext uri="{FF2B5EF4-FFF2-40B4-BE49-F238E27FC236}">
                <a16:creationId xmlns:a16="http://schemas.microsoft.com/office/drawing/2014/main" id="{7C418770-3447-C84B-A278-72674FFC687B}"/>
              </a:ext>
            </a:extLst>
          </p:cNvPr>
          <p:cNvPicPr>
            <a:picLocks noChangeAspect="1"/>
          </p:cNvPicPr>
          <p:nvPr/>
        </p:nvPicPr>
        <p:blipFill>
          <a:blip r:embed="rId6"/>
          <a:stretch>
            <a:fillRect/>
          </a:stretch>
        </p:blipFill>
        <p:spPr>
          <a:xfrm>
            <a:off x="8390279" y="1915552"/>
            <a:ext cx="2820879" cy="1446900"/>
          </a:xfrm>
          <a:prstGeom prst="rect">
            <a:avLst/>
          </a:prstGeom>
        </p:spPr>
      </p:pic>
      <p:pic>
        <p:nvPicPr>
          <p:cNvPr id="17" name="图片 16">
            <a:extLst>
              <a:ext uri="{FF2B5EF4-FFF2-40B4-BE49-F238E27FC236}">
                <a16:creationId xmlns:a16="http://schemas.microsoft.com/office/drawing/2014/main" id="{705E2EA3-65AF-FCE0-8CB3-B85A5CAC96B7}"/>
              </a:ext>
            </a:extLst>
          </p:cNvPr>
          <p:cNvPicPr>
            <a:picLocks noChangeAspect="1"/>
          </p:cNvPicPr>
          <p:nvPr/>
        </p:nvPicPr>
        <p:blipFill>
          <a:blip r:embed="rId7"/>
          <a:stretch>
            <a:fillRect/>
          </a:stretch>
        </p:blipFill>
        <p:spPr>
          <a:xfrm>
            <a:off x="8371582" y="3919108"/>
            <a:ext cx="2839576" cy="1587736"/>
          </a:xfrm>
          <a:prstGeom prst="rect">
            <a:avLst/>
          </a:prstGeom>
        </p:spPr>
      </p:pic>
      <p:pic>
        <p:nvPicPr>
          <p:cNvPr id="18" name="图片 17">
            <a:extLst>
              <a:ext uri="{FF2B5EF4-FFF2-40B4-BE49-F238E27FC236}">
                <a16:creationId xmlns:a16="http://schemas.microsoft.com/office/drawing/2014/main" id="{D31B64A8-CADB-56B9-5CB9-3FF11C27D1D5}"/>
              </a:ext>
            </a:extLst>
          </p:cNvPr>
          <p:cNvPicPr>
            <a:picLocks noChangeAspect="1"/>
          </p:cNvPicPr>
          <p:nvPr/>
        </p:nvPicPr>
        <p:blipFill>
          <a:blip r:embed="rId8"/>
          <a:stretch>
            <a:fillRect/>
          </a:stretch>
        </p:blipFill>
        <p:spPr>
          <a:xfrm>
            <a:off x="1124715" y="1915551"/>
            <a:ext cx="2653997" cy="1469548"/>
          </a:xfrm>
          <a:prstGeom prst="rect">
            <a:avLst/>
          </a:prstGeom>
        </p:spPr>
      </p:pic>
      <p:sp>
        <p:nvSpPr>
          <p:cNvPr id="19" name="Slide Number Placeholder 18">
            <a:extLst>
              <a:ext uri="{FF2B5EF4-FFF2-40B4-BE49-F238E27FC236}">
                <a16:creationId xmlns:a16="http://schemas.microsoft.com/office/drawing/2014/main" id="{40EE0F40-060F-47D1-B6B5-A95C6229D044}"/>
              </a:ext>
            </a:extLst>
          </p:cNvPr>
          <p:cNvSpPr>
            <a:spLocks noGrp="1"/>
          </p:cNvSpPr>
          <p:nvPr>
            <p:ph type="sldNum" sz="quarter" idx="11"/>
          </p:nvPr>
        </p:nvSpPr>
        <p:spPr/>
        <p:txBody>
          <a:bodyPr/>
          <a:lstStyle/>
          <a:p>
            <a:fld id="{30F1A57F-7590-DA4B-A3C4-2D26B37BD10B}" type="slidenum">
              <a:rPr kumimoji="1" lang="zh-CN" altLang="en-US" smtClean="0"/>
              <a:pPr/>
              <a:t>2</a:t>
            </a:fld>
            <a:endParaRPr kumimoji="1" lang="zh-CN" altLang="en-US"/>
          </a:p>
        </p:txBody>
      </p:sp>
    </p:spTree>
    <p:extLst>
      <p:ext uri="{BB962C8B-B14F-4D97-AF65-F5344CB8AC3E}">
        <p14:creationId xmlns:p14="http://schemas.microsoft.com/office/powerpoint/2010/main" val="207315750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20</a:t>
            </a:fld>
            <a:endParaRPr kumimoji="1" lang="zh-CN" altLang="en-US" dirty="0"/>
          </a:p>
        </p:txBody>
      </p:sp>
      <p:sp>
        <p:nvSpPr>
          <p:cNvPr id="4" name="文本框 3"/>
          <p:cNvSpPr txBox="1"/>
          <p:nvPr/>
        </p:nvSpPr>
        <p:spPr>
          <a:xfrm>
            <a:off x="830309" y="311166"/>
            <a:ext cx="6422190" cy="52197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数据脱敏技术：数据替换</a:t>
            </a:r>
          </a:p>
        </p:txBody>
      </p:sp>
      <p:sp>
        <p:nvSpPr>
          <p:cNvPr id="5" name="文本框 6"/>
          <p:cNvSpPr txBox="1"/>
          <p:nvPr/>
        </p:nvSpPr>
        <p:spPr>
          <a:xfrm>
            <a:off x="504190" y="1393825"/>
            <a:ext cx="10774045" cy="829945"/>
          </a:xfrm>
          <a:prstGeom prst="rect">
            <a:avLst/>
          </a:prstGeom>
          <a:noFill/>
        </p:spPr>
        <p:txBody>
          <a:bodyPr wrap="square" rtlCol="0">
            <a:spAutoFit/>
          </a:bodyPr>
          <a:lstStyle/>
          <a:p>
            <a:pPr marL="285750" lvl="0" indent="-285750" algn="l">
              <a:lnSpc>
                <a:spcPct val="120000"/>
              </a:lnSpc>
              <a:spcBef>
                <a:spcPts val="600"/>
              </a:spcBef>
              <a:buClrTx/>
              <a:buSzTx/>
              <a:buFont typeface="Arial" panose="020B0604020202020204" pitchFamily="34" charset="0"/>
              <a:buChar char="•"/>
            </a:pPr>
            <a:r>
              <a:rPr lang="zh-CN" alt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数据替换</a:t>
            </a: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与无效化方式比较相似，不同的是这里不以特殊字符进行遮挡，而是用一个设定的虚拟值替换真值。</a:t>
            </a:r>
          </a:p>
        </p:txBody>
      </p:sp>
      <p:pic>
        <p:nvPicPr>
          <p:cNvPr id="7" name="图片 6"/>
          <p:cNvPicPr>
            <a:picLocks noChangeAspect="1"/>
          </p:cNvPicPr>
          <p:nvPr/>
        </p:nvPicPr>
        <p:blipFill>
          <a:blip r:embed="rId3"/>
          <a:stretch>
            <a:fillRect/>
          </a:stretch>
        </p:blipFill>
        <p:spPr>
          <a:xfrm>
            <a:off x="557530" y="4198620"/>
            <a:ext cx="8705850" cy="866775"/>
          </a:xfrm>
          <a:prstGeom prst="rect">
            <a:avLst/>
          </a:prstGeom>
        </p:spPr>
      </p:pic>
      <p:pic>
        <p:nvPicPr>
          <p:cNvPr id="5122" name="Picture 2" descr="截断方式">
            <a:extLst>
              <a:ext uri="{FF2B5EF4-FFF2-40B4-BE49-F238E27FC236}">
                <a16:creationId xmlns:a16="http://schemas.microsoft.com/office/drawing/2014/main" id="{64196225-E422-E685-F14D-4CB2D3FA4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42" y="2773045"/>
            <a:ext cx="8734425" cy="876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21</a:t>
            </a:fld>
            <a:endParaRPr kumimoji="1" lang="zh-CN" altLang="en-US" dirty="0"/>
          </a:p>
        </p:txBody>
      </p:sp>
      <p:sp>
        <p:nvSpPr>
          <p:cNvPr id="4" name="文本框 3"/>
          <p:cNvSpPr txBox="1"/>
          <p:nvPr/>
        </p:nvSpPr>
        <p:spPr>
          <a:xfrm>
            <a:off x="830309" y="311166"/>
            <a:ext cx="6422190" cy="52197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数据脱敏技术：对称加密</a:t>
            </a:r>
          </a:p>
        </p:txBody>
      </p:sp>
      <p:sp>
        <p:nvSpPr>
          <p:cNvPr id="5" name="文本框 6"/>
          <p:cNvSpPr txBox="1"/>
          <p:nvPr/>
        </p:nvSpPr>
        <p:spPr>
          <a:xfrm>
            <a:off x="504190" y="1393825"/>
            <a:ext cx="10774045" cy="1198880"/>
          </a:xfrm>
          <a:prstGeom prst="rect">
            <a:avLst/>
          </a:prstGeom>
          <a:noFill/>
        </p:spPr>
        <p:txBody>
          <a:bodyPr wrap="square" rtlCol="0">
            <a:spAutoFit/>
          </a:bodyPr>
          <a:lstStyle/>
          <a:p>
            <a:pPr marL="285750" lvl="0" indent="-285750" algn="l">
              <a:lnSpc>
                <a:spcPct val="120000"/>
              </a:lnSpc>
              <a:spcBef>
                <a:spcPts val="600"/>
              </a:spcBef>
              <a:buClrTx/>
              <a:buSzTx/>
              <a:buFont typeface="Arial" panose="020B0604020202020204" pitchFamily="34" charset="0"/>
              <a:buChar char="•"/>
            </a:pPr>
            <a:r>
              <a:rPr lang="zh-CN" alt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对称加密</a:t>
            </a: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是一种特殊的可逆脱敏方法，通过加密密钥和算法对敏感数据进行加密，密文格式与原始数据在逻辑规则上一致，通过密钥解密可以恢复原始数据，要注意的就是密钥的安全性。</a:t>
            </a:r>
          </a:p>
        </p:txBody>
      </p:sp>
      <p:pic>
        <p:nvPicPr>
          <p:cNvPr id="6" name="图片 5"/>
          <p:cNvPicPr>
            <a:picLocks noChangeAspect="1"/>
          </p:cNvPicPr>
          <p:nvPr/>
        </p:nvPicPr>
        <p:blipFill>
          <a:blip r:embed="rId3"/>
          <a:stretch>
            <a:fillRect/>
          </a:stretch>
        </p:blipFill>
        <p:spPr>
          <a:xfrm>
            <a:off x="556895" y="2990850"/>
            <a:ext cx="11077575" cy="876300"/>
          </a:xfrm>
          <a:prstGeom prst="rect">
            <a:avLst/>
          </a:prstGeom>
        </p:spPr>
      </p:pic>
      <p:pic>
        <p:nvPicPr>
          <p:cNvPr id="7" name="图片 6"/>
          <p:cNvPicPr>
            <a:picLocks noChangeAspect="1"/>
          </p:cNvPicPr>
          <p:nvPr/>
        </p:nvPicPr>
        <p:blipFill>
          <a:blip r:embed="rId4"/>
          <a:stretch>
            <a:fillRect/>
          </a:stretch>
        </p:blipFill>
        <p:spPr>
          <a:xfrm>
            <a:off x="556895" y="4568825"/>
            <a:ext cx="8724900" cy="885825"/>
          </a:xfrm>
          <a:prstGeom prst="rect">
            <a:avLst/>
          </a:prstGeom>
        </p:spPr>
      </p:pic>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22</a:t>
            </a:fld>
            <a:endParaRPr kumimoji="1" lang="zh-CN" altLang="en-US" dirty="0"/>
          </a:p>
        </p:txBody>
      </p:sp>
      <p:sp>
        <p:nvSpPr>
          <p:cNvPr id="4" name="文本框 3"/>
          <p:cNvSpPr txBox="1"/>
          <p:nvPr/>
        </p:nvSpPr>
        <p:spPr>
          <a:xfrm>
            <a:off x="830309" y="311166"/>
            <a:ext cx="6422190" cy="52197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数据脱敏技术：平均值</a:t>
            </a:r>
          </a:p>
        </p:txBody>
      </p:sp>
      <p:sp>
        <p:nvSpPr>
          <p:cNvPr id="5" name="文本框 6"/>
          <p:cNvSpPr txBox="1"/>
          <p:nvPr/>
        </p:nvSpPr>
        <p:spPr>
          <a:xfrm>
            <a:off x="504190" y="1393825"/>
            <a:ext cx="10774045" cy="829945"/>
          </a:xfrm>
          <a:prstGeom prst="rect">
            <a:avLst/>
          </a:prstGeom>
          <a:noFill/>
        </p:spPr>
        <p:txBody>
          <a:bodyPr wrap="square" rtlCol="0">
            <a:spAutoFit/>
          </a:bodyPr>
          <a:lstStyle/>
          <a:p>
            <a:pPr marL="285750" lvl="0" indent="-285750" algn="l">
              <a:lnSpc>
                <a:spcPct val="120000"/>
              </a:lnSpc>
              <a:spcBef>
                <a:spcPts val="600"/>
              </a:spcBef>
              <a:buClrTx/>
              <a:buSzTx/>
              <a:buFont typeface="Arial" panose="020B0604020202020204" pitchFamily="34" charset="0"/>
              <a:buChar char="•"/>
            </a:pPr>
            <a:r>
              <a:rPr lang="zh-CN" alt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平均值</a:t>
            </a: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方案经常用在统计场景，针对数值型数据，我们先计算它们的均值，然后使脱敏后的值在均值附近随机分布，从而保持数据的总和不变。</a:t>
            </a:r>
          </a:p>
        </p:txBody>
      </p:sp>
      <p:pic>
        <p:nvPicPr>
          <p:cNvPr id="7" name="图片 6"/>
          <p:cNvPicPr>
            <a:picLocks noChangeAspect="1"/>
          </p:cNvPicPr>
          <p:nvPr/>
        </p:nvPicPr>
        <p:blipFill>
          <a:blip r:embed="rId3"/>
          <a:stretch>
            <a:fillRect/>
          </a:stretch>
        </p:blipFill>
        <p:spPr>
          <a:xfrm>
            <a:off x="566420" y="2784475"/>
            <a:ext cx="11058525" cy="885825"/>
          </a:xfrm>
          <a:prstGeom prst="rect">
            <a:avLst/>
          </a:prstGeom>
        </p:spPr>
      </p:pic>
      <p:pic>
        <p:nvPicPr>
          <p:cNvPr id="8" name="图片 7"/>
          <p:cNvPicPr>
            <a:picLocks noChangeAspect="1"/>
          </p:cNvPicPr>
          <p:nvPr/>
        </p:nvPicPr>
        <p:blipFill>
          <a:blip r:embed="rId4"/>
          <a:stretch>
            <a:fillRect/>
          </a:stretch>
        </p:blipFill>
        <p:spPr>
          <a:xfrm>
            <a:off x="556895" y="4338955"/>
            <a:ext cx="11077575" cy="866775"/>
          </a:xfrm>
          <a:prstGeom prst="rect">
            <a:avLst/>
          </a:prstGeom>
        </p:spPr>
      </p:pic>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23</a:t>
            </a:fld>
            <a:endParaRPr kumimoji="1" lang="zh-CN" altLang="en-US" dirty="0"/>
          </a:p>
        </p:txBody>
      </p:sp>
      <p:sp>
        <p:nvSpPr>
          <p:cNvPr id="4" name="文本框 3"/>
          <p:cNvSpPr txBox="1"/>
          <p:nvPr/>
        </p:nvSpPr>
        <p:spPr>
          <a:xfrm>
            <a:off x="830309" y="311166"/>
            <a:ext cx="6422190" cy="52197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数据脱敏技术：偏移和取整</a:t>
            </a:r>
          </a:p>
        </p:txBody>
      </p:sp>
      <p:sp>
        <p:nvSpPr>
          <p:cNvPr id="5" name="文本框 6"/>
          <p:cNvSpPr txBox="1"/>
          <p:nvPr/>
        </p:nvSpPr>
        <p:spPr>
          <a:xfrm>
            <a:off x="504190" y="1393825"/>
            <a:ext cx="10774045" cy="829945"/>
          </a:xfrm>
          <a:prstGeom prst="rect">
            <a:avLst/>
          </a:prstGeom>
          <a:noFill/>
        </p:spPr>
        <p:txBody>
          <a:bodyPr wrap="square" rtlCol="0">
            <a:spAutoFit/>
          </a:bodyPr>
          <a:lstStyle/>
          <a:p>
            <a:pPr marL="285750" lvl="0" indent="-285750" algn="l">
              <a:lnSpc>
                <a:spcPct val="120000"/>
              </a:lnSpc>
              <a:spcBef>
                <a:spcPts val="600"/>
              </a:spcBef>
              <a:buClrTx/>
              <a:buSzTx/>
              <a:buFont typeface="Arial" panose="020B0604020202020204" pitchFamily="34" charset="0"/>
              <a:buChar char="•"/>
            </a:pPr>
            <a:r>
              <a:rPr lang="zh-CN" alt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偏移和取整</a:t>
            </a: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通过随机移位改变数字数据，偏移取整在保持了数据的安全性的同时保证了范围的大致真实性，比之前几种方案更接近真实数据，在大数据分析场景中意义比较大。</a:t>
            </a:r>
          </a:p>
        </p:txBody>
      </p:sp>
      <p:pic>
        <p:nvPicPr>
          <p:cNvPr id="6" name="图片 5"/>
          <p:cNvPicPr>
            <a:picLocks noChangeAspect="1"/>
          </p:cNvPicPr>
          <p:nvPr/>
        </p:nvPicPr>
        <p:blipFill>
          <a:blip r:embed="rId3"/>
          <a:stretch>
            <a:fillRect/>
          </a:stretch>
        </p:blipFill>
        <p:spPr>
          <a:xfrm>
            <a:off x="557530" y="2688590"/>
            <a:ext cx="11077575" cy="876300"/>
          </a:xfrm>
          <a:prstGeom prst="rect">
            <a:avLst/>
          </a:prstGeom>
        </p:spPr>
      </p:pic>
      <p:pic>
        <p:nvPicPr>
          <p:cNvPr id="3" name="图片 2"/>
          <p:cNvPicPr>
            <a:picLocks noChangeAspect="1"/>
          </p:cNvPicPr>
          <p:nvPr/>
        </p:nvPicPr>
        <p:blipFill>
          <a:blip r:embed="rId4"/>
          <a:stretch>
            <a:fillRect/>
          </a:stretch>
        </p:blipFill>
        <p:spPr>
          <a:xfrm>
            <a:off x="557530" y="4240530"/>
            <a:ext cx="11039475" cy="914400"/>
          </a:xfrm>
          <a:prstGeom prst="rect">
            <a:avLst/>
          </a:prstGeom>
        </p:spPr>
      </p:pic>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24</a:t>
            </a:fld>
            <a:endParaRPr kumimoji="1" lang="zh-CN" altLang="en-US" dirty="0"/>
          </a:p>
        </p:txBody>
      </p:sp>
      <p:sp>
        <p:nvSpPr>
          <p:cNvPr id="7" name="文本框 6"/>
          <p:cNvSpPr txBox="1"/>
          <p:nvPr/>
        </p:nvSpPr>
        <p:spPr>
          <a:xfrm>
            <a:off x="504190" y="1393825"/>
            <a:ext cx="10774045" cy="3876675"/>
          </a:xfrm>
          <a:prstGeom prst="rect">
            <a:avLst/>
          </a:prstGeom>
          <a:noFill/>
        </p:spPr>
        <p:txBody>
          <a:bodyPr wrap="square" rtlCol="0">
            <a:spAutoFit/>
          </a:bodyPr>
          <a:lstStyle/>
          <a:p>
            <a:pPr marL="285750" lvl="0" indent="-285750" algn="l">
              <a:lnSpc>
                <a:spcPct val="120000"/>
              </a:lnSpc>
              <a:spcBef>
                <a:spcPts val="600"/>
              </a:spcBef>
              <a:buClrTx/>
              <a:buSzTx/>
              <a:buFont typeface="Arial" panose="020B0604020202020204" pitchFamily="34" charset="0"/>
              <a:buChar char="•"/>
            </a:pPr>
            <a:r>
              <a:rPr lang="zh-CN" alt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脱敏标准：</a:t>
            </a: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为了适应不同数据脱敏的应用场景，基于多种数据脱敏方法，我们提供多个数据脱敏算法以满足不同数据脱敏标准</a:t>
            </a:r>
          </a:p>
          <a:p>
            <a:pPr marL="742950" lvl="1" indent="-285750" algn="l">
              <a:lnSpc>
                <a:spcPct val="120000"/>
              </a:lnSpc>
              <a:spcBef>
                <a:spcPts val="600"/>
              </a:spcBef>
              <a:buClrTx/>
              <a:buSzTx/>
              <a:buFont typeface="Arial" panose="020B0604020202020204" pitchFamily="34" charset="0"/>
              <a:buChar char="•"/>
            </a:pPr>
            <a:r>
              <a:rPr kumimoji="1" lang="zh-CN" altLang="en-US" sz="2000" dirty="0">
                <a:latin typeface="微软雅黑" panose="020B0503020204020204" pitchFamily="34" charset="-122"/>
                <a:ea typeface="微软雅黑" panose="020B0503020204020204" pitchFamily="34" charset="-122"/>
                <a:cs typeface="Cambria Math" panose="02040503050406030204" charset="0"/>
                <a:sym typeface="+mn-ea"/>
              </a:rPr>
              <a:t>遮蔽脱敏：对数据的全部或者一部分用符号替换；</a:t>
            </a:r>
          </a:p>
          <a:p>
            <a:pPr marL="742950" lvl="1" indent="-285750" algn="l">
              <a:lnSpc>
                <a:spcPct val="120000"/>
              </a:lnSpc>
              <a:spcBef>
                <a:spcPts val="600"/>
              </a:spcBef>
              <a:buClrTx/>
              <a:buSzTx/>
              <a:buFont typeface="Arial" panose="020B0604020202020204" pitchFamily="34" charset="0"/>
              <a:buChar char="•"/>
            </a:pPr>
            <a:r>
              <a:rPr kumimoji="1" lang="zh-CN" altLang="en-US" sz="2000" dirty="0">
                <a:latin typeface="微软雅黑" panose="020B0503020204020204" pitchFamily="34" charset="-122"/>
                <a:ea typeface="微软雅黑" panose="020B0503020204020204" pitchFamily="34" charset="-122"/>
                <a:cs typeface="Cambria Math" panose="02040503050406030204" charset="0"/>
                <a:sym typeface="+mn-ea"/>
              </a:rPr>
              <a:t>一致性脱敏：原始数据的关联关系在进行数据脱敏后也能保持；</a:t>
            </a:r>
          </a:p>
          <a:p>
            <a:pPr marL="742950" lvl="1" indent="-285750" algn="l">
              <a:lnSpc>
                <a:spcPct val="120000"/>
              </a:lnSpc>
              <a:spcBef>
                <a:spcPts val="600"/>
              </a:spcBef>
              <a:buClrTx/>
              <a:buSzTx/>
              <a:buFont typeface="Arial" panose="020B0604020202020204" pitchFamily="34" charset="0"/>
              <a:buChar char="•"/>
            </a:pPr>
            <a:r>
              <a:rPr kumimoji="1" lang="zh-CN" altLang="en-US" sz="2000" dirty="0">
                <a:latin typeface="微软雅黑" panose="020B0503020204020204" pitchFamily="34" charset="-122"/>
                <a:ea typeface="微软雅黑" panose="020B0503020204020204" pitchFamily="34" charset="-122"/>
                <a:cs typeface="Cambria Math" panose="02040503050406030204" charset="0"/>
                <a:sym typeface="+mn-ea"/>
              </a:rPr>
              <a:t>保持数据格式脱敏：保留数据的主要格式；</a:t>
            </a:r>
          </a:p>
          <a:p>
            <a:pPr marL="742950" lvl="1" indent="-285750" algn="l">
              <a:lnSpc>
                <a:spcPct val="120000"/>
              </a:lnSpc>
              <a:spcBef>
                <a:spcPts val="600"/>
              </a:spcBef>
              <a:buClrTx/>
              <a:buSzTx/>
              <a:buFont typeface="Arial" panose="020B0604020202020204" pitchFamily="34" charset="0"/>
              <a:buChar char="•"/>
            </a:pPr>
            <a:r>
              <a:rPr kumimoji="1" lang="zh-CN" altLang="en-US" sz="2000" dirty="0">
                <a:latin typeface="微软雅黑" panose="020B0503020204020204" pitchFamily="34" charset="-122"/>
                <a:ea typeface="微软雅黑" panose="020B0503020204020204" pitchFamily="34" charset="-122"/>
                <a:cs typeface="Cambria Math" panose="02040503050406030204" charset="0"/>
                <a:sym typeface="+mn-ea"/>
              </a:rPr>
              <a:t>保持数据特征脱敏：保留数据的主要特征；</a:t>
            </a:r>
          </a:p>
          <a:p>
            <a:pPr marL="742950" lvl="1" indent="-285750" algn="l">
              <a:lnSpc>
                <a:spcPct val="120000"/>
              </a:lnSpc>
              <a:spcBef>
                <a:spcPts val="600"/>
              </a:spcBef>
              <a:buClrTx/>
              <a:buSzTx/>
              <a:buFont typeface="Arial" panose="020B0604020202020204" pitchFamily="34" charset="0"/>
              <a:buChar char="•"/>
            </a:pPr>
            <a:r>
              <a:rPr kumimoji="1" lang="zh-CN" altLang="en-US" sz="2000" dirty="0">
                <a:latin typeface="微软雅黑" panose="020B0503020204020204" pitchFamily="34" charset="-122"/>
                <a:ea typeface="微软雅黑" panose="020B0503020204020204" pitchFamily="34" charset="-122"/>
                <a:cs typeface="Cambria Math" panose="02040503050406030204" charset="0"/>
                <a:sym typeface="+mn-ea"/>
              </a:rPr>
              <a:t>泛化脱敏：保留原始数据局部特征的前提下使用其他方式替代原始数据的方式；</a:t>
            </a:r>
          </a:p>
          <a:p>
            <a:pPr marL="742950" lvl="1" indent="-285750" algn="l">
              <a:lnSpc>
                <a:spcPct val="120000"/>
              </a:lnSpc>
              <a:spcBef>
                <a:spcPts val="600"/>
              </a:spcBef>
              <a:buClrTx/>
              <a:buSzTx/>
              <a:buFont typeface="Arial" panose="020B0604020202020204" pitchFamily="34" charset="0"/>
              <a:buChar char="•"/>
            </a:pPr>
            <a:r>
              <a:rPr kumimoji="1" lang="zh-CN" altLang="en-US" sz="2000" dirty="0">
                <a:latin typeface="微软雅黑" panose="020B0503020204020204" pitchFamily="34" charset="-122"/>
                <a:ea typeface="微软雅黑" panose="020B0503020204020204" pitchFamily="34" charset="-122"/>
                <a:cs typeface="Cambria Math" panose="02040503050406030204" charset="0"/>
                <a:sym typeface="+mn-ea"/>
              </a:rPr>
              <a:t>可逆性脱敏：脱敏后数据可以使用对应表，对数据进行恢复操作，从脱敏数据可以获取原始数据。</a:t>
            </a:r>
          </a:p>
        </p:txBody>
      </p:sp>
      <p:sp>
        <p:nvSpPr>
          <p:cNvPr id="4" name="文本框 3"/>
          <p:cNvSpPr txBox="1"/>
          <p:nvPr/>
        </p:nvSpPr>
        <p:spPr>
          <a:xfrm>
            <a:off x="830309" y="311166"/>
            <a:ext cx="6422190" cy="52322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数据脱敏技术浅谈</a:t>
            </a: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30309" y="311166"/>
            <a:ext cx="6422190" cy="52322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数据脱敏的整体架构</a:t>
            </a:r>
          </a:p>
        </p:txBody>
      </p:sp>
      <p:sp>
        <p:nvSpPr>
          <p:cNvPr id="3" name="矩形: 圆角 4"/>
          <p:cNvSpPr/>
          <p:nvPr/>
        </p:nvSpPr>
        <p:spPr>
          <a:xfrm>
            <a:off x="830309" y="2184200"/>
            <a:ext cx="5228063" cy="277853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itchFamily="2" charset="-122"/>
              <a:cs typeface="+mn-cs"/>
            </a:endParaRPr>
          </a:p>
        </p:txBody>
      </p:sp>
      <p:pic>
        <p:nvPicPr>
          <p:cNvPr id="7" name="图形 6" descr="程序员"/>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67253" y="2071852"/>
            <a:ext cx="850021" cy="893513"/>
          </a:xfrm>
          <a:prstGeom prst="rect">
            <a:avLst/>
          </a:prstGeom>
        </p:spPr>
      </p:pic>
      <p:sp>
        <p:nvSpPr>
          <p:cNvPr id="8" name="文本框 7"/>
          <p:cNvSpPr txBox="1"/>
          <p:nvPr/>
        </p:nvSpPr>
        <p:spPr>
          <a:xfrm>
            <a:off x="2406409" y="3678506"/>
            <a:ext cx="18403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选择敏感数据目标</a:t>
            </a:r>
          </a:p>
        </p:txBody>
      </p:sp>
      <p:sp>
        <p:nvSpPr>
          <p:cNvPr id="9" name="文本框 8"/>
          <p:cNvSpPr txBox="1"/>
          <p:nvPr/>
        </p:nvSpPr>
        <p:spPr>
          <a:xfrm>
            <a:off x="10267253" y="2918511"/>
            <a:ext cx="10092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外部访问</a:t>
            </a:r>
          </a:p>
        </p:txBody>
      </p:sp>
      <p:grpSp>
        <p:nvGrpSpPr>
          <p:cNvPr id="10" name="组合 9"/>
          <p:cNvGrpSpPr/>
          <p:nvPr/>
        </p:nvGrpSpPr>
        <p:grpSpPr>
          <a:xfrm>
            <a:off x="2765453" y="2652458"/>
            <a:ext cx="943128" cy="701652"/>
            <a:chOff x="2419942" y="1105175"/>
            <a:chExt cx="1562389" cy="1162360"/>
          </a:xfrm>
        </p:grpSpPr>
        <p:grpSp>
          <p:nvGrpSpPr>
            <p:cNvPr id="11" name="组合 10"/>
            <p:cNvGrpSpPr/>
            <p:nvPr/>
          </p:nvGrpSpPr>
          <p:grpSpPr>
            <a:xfrm>
              <a:off x="2782995" y="1105175"/>
              <a:ext cx="1199336" cy="966079"/>
              <a:chOff x="1691169" y="4244339"/>
              <a:chExt cx="2035505" cy="1505234"/>
            </a:xfrm>
          </p:grpSpPr>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1881" y="4244339"/>
                <a:ext cx="1624793" cy="1142114"/>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6525" y="4425899"/>
                <a:ext cx="1624793" cy="1142114"/>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169" y="4607459"/>
                <a:ext cx="1624793" cy="1142114"/>
              </a:xfrm>
              <a:prstGeom prst="rect">
                <a:avLst/>
              </a:prstGeom>
            </p:spPr>
          </p:pic>
        </p:grpSp>
        <p:pic>
          <p:nvPicPr>
            <p:cNvPr id="12" name="图形 11" descr="教师"/>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942" y="1670100"/>
              <a:ext cx="568355" cy="597435"/>
            </a:xfrm>
            <a:prstGeom prst="rect">
              <a:avLst/>
            </a:prstGeom>
          </p:spPr>
        </p:pic>
      </p:grpSp>
      <p:grpSp>
        <p:nvGrpSpPr>
          <p:cNvPr id="16" name="组合 15"/>
          <p:cNvGrpSpPr/>
          <p:nvPr/>
        </p:nvGrpSpPr>
        <p:grpSpPr>
          <a:xfrm>
            <a:off x="7653931" y="2004214"/>
            <a:ext cx="928321" cy="1350916"/>
            <a:chOff x="5348503" y="4872989"/>
            <a:chExt cx="927631" cy="1349913"/>
          </a:xfrm>
          <a:solidFill>
            <a:srgbClr val="4472C4">
              <a:lumMod val="75000"/>
            </a:srgbClr>
          </a:solidFill>
        </p:grpSpPr>
        <p:pic>
          <p:nvPicPr>
            <p:cNvPr id="17" name="图形 16" descr="计算机"/>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48503" y="4872989"/>
              <a:ext cx="914400" cy="914400"/>
            </a:xfrm>
            <a:prstGeom prst="rect">
              <a:avLst/>
            </a:prstGeom>
          </p:spPr>
        </p:pic>
        <p:pic>
          <p:nvPicPr>
            <p:cNvPr id="18" name="图形 17" descr="DVD 播放器"/>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61734" y="5308502"/>
              <a:ext cx="914400" cy="914400"/>
            </a:xfrm>
            <a:prstGeom prst="rect">
              <a:avLst/>
            </a:prstGeom>
          </p:spPr>
        </p:pic>
      </p:grpSp>
      <p:pic>
        <p:nvPicPr>
          <p:cNvPr id="19" name="图形 18" descr="服务器"/>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13790" y="2674939"/>
            <a:ext cx="1629473" cy="1629473"/>
          </a:xfrm>
          <a:prstGeom prst="rect">
            <a:avLst/>
          </a:prstGeom>
        </p:spPr>
      </p:pic>
      <p:grpSp>
        <p:nvGrpSpPr>
          <p:cNvPr id="20" name="组合 19"/>
          <p:cNvGrpSpPr/>
          <p:nvPr/>
        </p:nvGrpSpPr>
        <p:grpSpPr>
          <a:xfrm>
            <a:off x="1011219" y="2774363"/>
            <a:ext cx="845813" cy="1350572"/>
            <a:chOff x="239541" y="2079038"/>
            <a:chExt cx="1484110" cy="2369788"/>
          </a:xfrm>
        </p:grpSpPr>
        <p:pic>
          <p:nvPicPr>
            <p:cNvPr id="21" name="图片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8693" y="2079038"/>
              <a:ext cx="1469130" cy="1469130"/>
            </a:xfrm>
            <a:prstGeom prst="rect">
              <a:avLst/>
            </a:prstGeom>
          </p:spPr>
        </p:pic>
        <p:pic>
          <p:nvPicPr>
            <p:cNvPr id="22" name="图片 21"/>
            <p:cNvPicPr>
              <a:picLocks noChangeAspect="1"/>
            </p:cNvPicPr>
            <p:nvPr/>
          </p:nvPicPr>
          <p:blipFill rotWithShape="1">
            <a:blip r:embed="rId14" cstate="print">
              <a:extLst>
                <a:ext uri="{28A0092B-C50C-407E-A947-70E740481C1C}">
                  <a14:useLocalDpi xmlns:a14="http://schemas.microsoft.com/office/drawing/2010/main" val="0"/>
                </a:ext>
              </a:extLst>
            </a:blip>
            <a:srcRect r="-1020"/>
            <a:stretch>
              <a:fillRect/>
            </a:stretch>
          </p:blipFill>
          <p:spPr>
            <a:xfrm>
              <a:off x="239541" y="3022020"/>
              <a:ext cx="1484110" cy="1426806"/>
            </a:xfrm>
            <a:prstGeom prst="rect">
              <a:avLst/>
            </a:prstGeom>
          </p:spPr>
        </p:pic>
      </p:grpSp>
      <p:sp>
        <p:nvSpPr>
          <p:cNvPr id="23" name="箭头: 右 21"/>
          <p:cNvSpPr/>
          <p:nvPr/>
        </p:nvSpPr>
        <p:spPr>
          <a:xfrm>
            <a:off x="2277432" y="3354110"/>
            <a:ext cx="2006259" cy="289460"/>
          </a:xfrm>
          <a:prstGeom prst="rightArrow">
            <a:avLst/>
          </a:prstGeom>
          <a:solidFill>
            <a:srgbClr val="B4C7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文本框 23"/>
          <p:cNvSpPr txBox="1"/>
          <p:nvPr/>
        </p:nvSpPr>
        <p:spPr>
          <a:xfrm>
            <a:off x="6230047" y="3977089"/>
            <a:ext cx="9397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静态脱敏</a:t>
            </a:r>
          </a:p>
        </p:txBody>
      </p:sp>
      <p:sp>
        <p:nvSpPr>
          <p:cNvPr id="25" name="文本框 24"/>
          <p:cNvSpPr txBox="1"/>
          <p:nvPr/>
        </p:nvSpPr>
        <p:spPr>
          <a:xfrm>
            <a:off x="6226596" y="2184200"/>
            <a:ext cx="9112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动态脱敏</a:t>
            </a:r>
          </a:p>
        </p:txBody>
      </p:sp>
      <p:pic>
        <p:nvPicPr>
          <p:cNvPr id="26" name="图形 25" descr="Internet"/>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206966" y="3294733"/>
            <a:ext cx="930132" cy="930132"/>
          </a:xfrm>
          <a:prstGeom prst="rect">
            <a:avLst/>
          </a:prstGeom>
        </p:spPr>
      </p:pic>
      <p:pic>
        <p:nvPicPr>
          <p:cNvPr id="27" name="图形 26" descr="监视器"/>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323381" y="4668684"/>
            <a:ext cx="752066" cy="752066"/>
          </a:xfrm>
          <a:prstGeom prst="rect">
            <a:avLst/>
          </a:prstGeom>
        </p:spPr>
      </p:pic>
      <p:sp>
        <p:nvSpPr>
          <p:cNvPr id="53" name="文本框 52"/>
          <p:cNvSpPr txBox="1"/>
          <p:nvPr/>
        </p:nvSpPr>
        <p:spPr>
          <a:xfrm>
            <a:off x="10065974" y="4130977"/>
            <a:ext cx="13381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开发测试环境</a:t>
            </a:r>
          </a:p>
        </p:txBody>
      </p:sp>
      <p:sp>
        <p:nvSpPr>
          <p:cNvPr id="54" name="文本框 53"/>
          <p:cNvSpPr txBox="1"/>
          <p:nvPr/>
        </p:nvSpPr>
        <p:spPr>
          <a:xfrm>
            <a:off x="10065974" y="5343443"/>
            <a:ext cx="13381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外部开发环境</a:t>
            </a:r>
          </a:p>
        </p:txBody>
      </p:sp>
      <p:sp>
        <p:nvSpPr>
          <p:cNvPr id="55" name="箭头: 右 28"/>
          <p:cNvSpPr/>
          <p:nvPr/>
        </p:nvSpPr>
        <p:spPr>
          <a:xfrm>
            <a:off x="9008902" y="2305955"/>
            <a:ext cx="805865" cy="312906"/>
          </a:xfrm>
          <a:prstGeom prst="rightArrow">
            <a:avLst>
              <a:gd name="adj1" fmla="val 39731"/>
              <a:gd name="adj2" fmla="val 50000"/>
            </a:avLst>
          </a:prstGeom>
          <a:solidFill>
            <a:srgbClr val="B4C7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6" name="箭头: 右 29"/>
          <p:cNvSpPr/>
          <p:nvPr/>
        </p:nvSpPr>
        <p:spPr>
          <a:xfrm rot="10800000">
            <a:off x="9008902" y="2652459"/>
            <a:ext cx="805865" cy="312906"/>
          </a:xfrm>
          <a:prstGeom prst="rightArrow">
            <a:avLst>
              <a:gd name="adj1" fmla="val 39731"/>
              <a:gd name="adj2" fmla="val 50000"/>
            </a:avLst>
          </a:prstGeom>
          <a:solidFill>
            <a:srgbClr val="B4C7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7" name="箭头: 右 30"/>
          <p:cNvSpPr/>
          <p:nvPr/>
        </p:nvSpPr>
        <p:spPr>
          <a:xfrm>
            <a:off x="6141433" y="2481862"/>
            <a:ext cx="1156720" cy="299575"/>
          </a:xfrm>
          <a:prstGeom prst="rightArrow">
            <a:avLst>
              <a:gd name="adj1" fmla="val 39731"/>
              <a:gd name="adj2" fmla="val 50000"/>
            </a:avLst>
          </a:prstGeom>
          <a:solidFill>
            <a:srgbClr val="B4C7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8" name="箭头: 右 31"/>
          <p:cNvSpPr/>
          <p:nvPr/>
        </p:nvSpPr>
        <p:spPr>
          <a:xfrm>
            <a:off x="7436846" y="3710289"/>
            <a:ext cx="2377921" cy="312907"/>
          </a:xfrm>
          <a:prstGeom prst="rightArrow">
            <a:avLst>
              <a:gd name="adj1" fmla="val 39731"/>
              <a:gd name="adj2" fmla="val 50000"/>
            </a:avLst>
          </a:prstGeom>
          <a:solidFill>
            <a:srgbClr val="B4C7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9" name="箭头: 右 32"/>
          <p:cNvSpPr/>
          <p:nvPr/>
        </p:nvSpPr>
        <p:spPr>
          <a:xfrm>
            <a:off x="7436846" y="4888263"/>
            <a:ext cx="2377921" cy="312907"/>
          </a:xfrm>
          <a:prstGeom prst="rightArrow">
            <a:avLst>
              <a:gd name="adj1" fmla="val 39731"/>
              <a:gd name="adj2" fmla="val 50000"/>
            </a:avLst>
          </a:prstGeom>
          <a:solidFill>
            <a:srgbClr val="B4C7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60" name="直接连接符 33"/>
          <p:cNvCxnSpPr/>
          <p:nvPr/>
        </p:nvCxnSpPr>
        <p:spPr>
          <a:xfrm>
            <a:off x="7399927" y="3804301"/>
            <a:ext cx="0" cy="1303200"/>
          </a:xfrm>
          <a:prstGeom prst="line">
            <a:avLst/>
          </a:prstGeom>
          <a:ln w="130175">
            <a:solidFill>
              <a:srgbClr val="B4C7E7"/>
            </a:solidFill>
          </a:ln>
        </p:spPr>
        <p:style>
          <a:lnRef idx="1">
            <a:schemeClr val="accent1"/>
          </a:lnRef>
          <a:fillRef idx="0">
            <a:schemeClr val="accent1"/>
          </a:fillRef>
          <a:effectRef idx="0">
            <a:schemeClr val="accent1"/>
          </a:effectRef>
          <a:fontRef idx="minor">
            <a:schemeClr val="tx1"/>
          </a:fontRef>
        </p:style>
      </p:cxnSp>
      <p:sp>
        <p:nvSpPr>
          <p:cNvPr id="61" name="箭头: 右 34"/>
          <p:cNvSpPr/>
          <p:nvPr/>
        </p:nvSpPr>
        <p:spPr>
          <a:xfrm>
            <a:off x="6142367" y="4292704"/>
            <a:ext cx="1220639" cy="299575"/>
          </a:xfrm>
          <a:prstGeom prst="rightArrow">
            <a:avLst>
              <a:gd name="adj1" fmla="val 39731"/>
              <a:gd name="adj2" fmla="val 0"/>
            </a:avLst>
          </a:prstGeom>
          <a:solidFill>
            <a:srgbClr val="B4C7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2" name="文本框 61"/>
          <p:cNvSpPr txBox="1"/>
          <p:nvPr/>
        </p:nvSpPr>
        <p:spPr>
          <a:xfrm>
            <a:off x="968035" y="4153716"/>
            <a:ext cx="10092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原始数据</a:t>
            </a:r>
          </a:p>
        </p:txBody>
      </p:sp>
      <p:sp>
        <p:nvSpPr>
          <p:cNvPr id="63" name="文本框 62"/>
          <p:cNvSpPr txBox="1"/>
          <p:nvPr/>
        </p:nvSpPr>
        <p:spPr>
          <a:xfrm>
            <a:off x="4863441" y="4224865"/>
            <a:ext cx="10092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目标数据</a:t>
            </a:r>
          </a:p>
        </p:txBody>
      </p:sp>
      <p:sp>
        <p:nvSpPr>
          <p:cNvPr id="64" name="矩形: 圆角 37"/>
          <p:cNvSpPr/>
          <p:nvPr/>
        </p:nvSpPr>
        <p:spPr>
          <a:xfrm>
            <a:off x="4585258" y="1530028"/>
            <a:ext cx="6976533" cy="4337812"/>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itchFamily="2" charset="-122"/>
              <a:cs typeface="+mn-cs"/>
            </a:endParaRPr>
          </a:p>
        </p:txBody>
      </p:sp>
      <p:sp>
        <p:nvSpPr>
          <p:cNvPr id="65" name="文本框 64"/>
          <p:cNvSpPr txBox="1"/>
          <p:nvPr/>
        </p:nvSpPr>
        <p:spPr>
          <a:xfrm>
            <a:off x="2481212" y="4466771"/>
            <a:ext cx="19576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rPr>
              <a:t>敏感数据识别</a:t>
            </a:r>
          </a:p>
        </p:txBody>
      </p:sp>
      <p:sp>
        <p:nvSpPr>
          <p:cNvPr id="66" name="文本框 65"/>
          <p:cNvSpPr txBox="1"/>
          <p:nvPr/>
        </p:nvSpPr>
        <p:spPr>
          <a:xfrm>
            <a:off x="7137889" y="5366349"/>
            <a:ext cx="20381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rPr>
              <a:t>敏感数据处理</a:t>
            </a:r>
          </a:p>
        </p:txBody>
      </p:sp>
      <p:sp>
        <p:nvSpPr>
          <p:cNvPr id="5" name="灯片编号占位符 4"/>
          <p:cNvSpPr>
            <a:spLocks noGrp="1"/>
          </p:cNvSpPr>
          <p:nvPr>
            <p:ph type="sldNum" sz="quarter" idx="11"/>
          </p:nvPr>
        </p:nvSpPr>
        <p:spPr/>
        <p:txBody>
          <a:bodyPr/>
          <a:lstStyle/>
          <a:p>
            <a:fld id="{30F1A57F-7590-DA4B-A3C4-2D26B37BD10B}" type="slidenum">
              <a:rPr kumimoji="1" lang="zh-CN" altLang="en-US" smtClean="0"/>
              <a:t>25</a:t>
            </a:fld>
            <a:endParaRPr kumimoji="1" lang="zh-CN" altLang="en-US" dirty="0"/>
          </a:p>
        </p:txBody>
      </p:sp>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26</a:t>
            </a:fld>
            <a:endParaRPr kumimoji="1" lang="zh-CN" altLang="en-US"/>
          </a:p>
        </p:txBody>
      </p:sp>
      <p:sp>
        <p:nvSpPr>
          <p:cNvPr id="7" name="内容占位符 2">
            <a:extLst>
              <a:ext uri="{FF2B5EF4-FFF2-40B4-BE49-F238E27FC236}">
                <a16:creationId xmlns:a16="http://schemas.microsoft.com/office/drawing/2014/main" id="{0E464DDA-C8CE-421F-8E73-E90716C54ACA}"/>
              </a:ext>
            </a:extLst>
          </p:cNvPr>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US" b="1" dirty="0">
                <a:latin typeface="华文宋体" panose="02010600040101010101" charset="-122"/>
                <a:ea typeface="华文宋体" panose="02010600040101010101" charset="-122"/>
              </a:rPr>
              <a:t>安全多方计算</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联邦学习</a:t>
            </a:r>
          </a:p>
          <a:p>
            <a:pPr fontAlgn="auto">
              <a:lnSpc>
                <a:spcPct val="150000"/>
              </a:lnSpc>
            </a:pPr>
            <a:r>
              <a:rPr kumimoji="1" lang="zh-CN" altLang="en-US" b="1" dirty="0">
                <a:latin typeface="华文宋体" panose="02010600040101010101" charset="-122"/>
                <a:ea typeface="华文宋体" panose="02010600040101010101" charset="-122"/>
              </a:rPr>
              <a:t>数据脱敏</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差分隐私</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全同态加密</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零知识证明</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数据合规</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Tree>
    <p:extLst>
      <p:ext uri="{BB962C8B-B14F-4D97-AF65-F5344CB8AC3E}">
        <p14:creationId xmlns:p14="http://schemas.microsoft.com/office/powerpoint/2010/main" val="347787011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523220"/>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差分隐私（</a:t>
            </a:r>
            <a:r>
              <a:rPr lang="en" altLang="zh-CN" sz="2800" b="1" dirty="0">
                <a:latin typeface="Microsoft YaHei" panose="020B0503020204020204" pitchFamily="34" charset="-122"/>
                <a:ea typeface="Microsoft YaHei" panose="020B0503020204020204" pitchFamily="34" charset="-122"/>
              </a:rPr>
              <a:t>Differential Privacy</a:t>
            </a:r>
            <a:r>
              <a:rPr lang="zh-CN" altLang="en" sz="2800" b="1" dirty="0">
                <a:latin typeface="Microsoft YaHei" panose="020B0503020204020204" pitchFamily="34" charset="-122"/>
                <a:ea typeface="Microsoft YaHei" panose="020B0503020204020204" pitchFamily="34" charset="-122"/>
              </a:rPr>
              <a:t>）</a:t>
            </a:r>
          </a:p>
        </p:txBody>
      </p:sp>
      <p:sp>
        <p:nvSpPr>
          <p:cNvPr id="6" name="Rectangle 3">
            <a:extLst>
              <a:ext uri="{FF2B5EF4-FFF2-40B4-BE49-F238E27FC236}">
                <a16:creationId xmlns:a16="http://schemas.microsoft.com/office/drawing/2014/main" id="{C4D34182-D696-F663-179B-52952C3E0F5E}"/>
              </a:ext>
            </a:extLst>
          </p:cNvPr>
          <p:cNvSpPr txBox="1"/>
          <p:nvPr/>
        </p:nvSpPr>
        <p:spPr>
          <a:xfrm>
            <a:off x="1021171" y="1014971"/>
            <a:ext cx="9539399" cy="1810385"/>
          </a:xfrm>
          <a:prstGeom prst="rect">
            <a:avLst/>
          </a:prstGeom>
        </p:spPr>
        <p:txBody>
          <a:bodyPr vert="horz" lIns="45676" tIns="45676" rIns="45676" bIns="45676"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000" b="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1800" b="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1600" b="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342900" marR="0" lvl="1" indent="-342900" defTabSz="876300" eaLnBrk="0" latinLnBrk="0" hangingPunct="0">
              <a:lnSpc>
                <a:spcPct val="120000"/>
              </a:lnSpc>
              <a:spcBef>
                <a:spcPts val="1200"/>
              </a:spcBef>
              <a:buClr>
                <a:schemeClr val="accent1">
                  <a:lumMod val="75000"/>
                </a:schemeClr>
              </a:buClr>
              <a:buSzPct val="60000"/>
              <a:buFont typeface="Wingdings" panose="05000000000000000000" pitchFamily="2" charset="2"/>
              <a:buChar char="n"/>
              <a:defRPr/>
            </a:pPr>
            <a:r>
              <a:rPr lang="zh-CN" altLang="en-US" sz="2000" b="1" dirty="0">
                <a:solidFill>
                  <a:srgbClr val="002A7E"/>
                </a:solidFill>
                <a:latin typeface="微软雅黑" panose="020B0503020204020204" pitchFamily="34" charset="-122"/>
                <a:ea typeface="微软雅黑" panose="020B0503020204020204" pitchFamily="34" charset="-122"/>
                <a:sym typeface="微软雅黑" panose="020B0503020204020204" pitchFamily="34" charset="-122"/>
              </a:rPr>
              <a:t>什么是差分隐私？</a:t>
            </a:r>
            <a:endParaRPr lang="en-US" altLang="zh-CN" sz="2000" b="1" dirty="0">
              <a:solidFill>
                <a:srgbClr val="002A7E"/>
              </a:solidFill>
              <a:latin typeface="微软雅黑" panose="020B0503020204020204" pitchFamily="34" charset="-122"/>
              <a:ea typeface="微软雅黑" panose="020B0503020204020204" pitchFamily="34" charset="-122"/>
              <a:sym typeface="微软雅黑" panose="020B0503020204020204" pitchFamily="34" charset="-122"/>
            </a:endParaRPr>
          </a:p>
          <a:p>
            <a:pPr marL="630555" marR="0" lvl="1" indent="-196850" defTabSz="876300" eaLnBrk="0" latinLnBrk="0" hangingPunct="0">
              <a:lnSpc>
                <a:spcPts val="3500"/>
              </a:lnSpc>
              <a:spcBef>
                <a:spcPct val="0"/>
              </a:spcBef>
              <a:buClr>
                <a:prstClr val="black"/>
              </a:buClr>
              <a:buSzPct val="90000"/>
              <a:defRPr/>
            </a:pP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“隐私”的数学模型：第一次用可证明的数学模型定义了隐私和隐私保护（</a:t>
            </a:r>
            <a:r>
              <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rPr>
              <a:t>Dwork06</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a:t>
            </a:r>
            <a:endPar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endParaRPr>
          </a:p>
          <a:p>
            <a:pPr marL="342900" lvl="1" indent="-342900" defTabSz="876300" eaLnBrk="0" hangingPunct="0">
              <a:lnSpc>
                <a:spcPct val="120000"/>
              </a:lnSpc>
              <a:spcBef>
                <a:spcPts val="1200"/>
              </a:spcBef>
              <a:buClr>
                <a:schemeClr val="accent1">
                  <a:lumMod val="75000"/>
                </a:schemeClr>
              </a:buClr>
              <a:buSzPct val="60000"/>
              <a:buFont typeface="Wingdings" panose="05000000000000000000" pitchFamily="2" charset="2"/>
              <a:buChar char="n"/>
              <a:defRPr/>
            </a:pPr>
            <a:r>
              <a:rPr lang="zh-CN" altLang="en-US" sz="2000" b="1" dirty="0">
                <a:solidFill>
                  <a:srgbClr val="002A7E"/>
                </a:solidFill>
                <a:latin typeface="微软雅黑" panose="020B0503020204020204" pitchFamily="34" charset="-122"/>
                <a:ea typeface="微软雅黑" panose="020B0503020204020204" pitchFamily="34" charset="-122"/>
              </a:rPr>
              <a:t>怎么实现差分隐私实现：</a:t>
            </a:r>
          </a:p>
          <a:p>
            <a:pPr marL="630555" lvl="1" indent="-196850" defTabSz="876300" eaLnBrk="0" hangingPunct="0">
              <a:lnSpc>
                <a:spcPts val="3500"/>
              </a:lnSpc>
              <a:spcBef>
                <a:spcPct val="0"/>
              </a:spcBef>
              <a:buClr>
                <a:prstClr val="black"/>
              </a:buClr>
              <a:buSzPct val="90000"/>
              <a:defRPr/>
            </a:pP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通过对真实数据添加</a:t>
            </a:r>
            <a:r>
              <a:rPr lang="zh-CN" altLang="en-US" dirty="0">
                <a:solidFill>
                  <a:srgbClr val="C00000"/>
                </a:solidFill>
                <a:latin typeface="Arial" panose="020B0604020202090204" pitchFamily="34" charset="0"/>
                <a:ea typeface="微软雅黑" panose="020B0503020204020204" pitchFamily="34" charset="-122"/>
                <a:cs typeface="Arial" panose="020B0604020202090204" pitchFamily="34" charset="0"/>
              </a:rPr>
              <a:t>随机噪声</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进行扰动，实现用户</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隐私的量化保护</a:t>
            </a:r>
            <a:endPar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endParaRPr>
          </a:p>
          <a:p>
            <a:pPr marL="985520" marR="0" lvl="1" indent="-285750" algn="l" defTabSz="876300" rtl="0" eaLnBrk="1" fontAlgn="base" latinLnBrk="0" hangingPunct="1">
              <a:lnSpc>
                <a:spcPct val="120000"/>
              </a:lnSpc>
              <a:spcBef>
                <a:spcPts val="400"/>
              </a:spcBef>
              <a:spcAft>
                <a:spcPct val="0"/>
              </a:spcAft>
              <a:buClrTx/>
              <a:buSzPct val="90000"/>
              <a:buFont typeface="Arial" panose="020B0604020202090204" pitchFamily="34" charset="0"/>
              <a:buChar char="•"/>
              <a:defRPr/>
            </a:pPr>
            <a:endParaRPr kumimoji="0" lang="en-US" altLang="zh-CN" sz="2000" b="0" i="0" u="none" strike="noStrike" kern="120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985520" marR="0" lvl="1" indent="-285750" algn="l" defTabSz="876300" rtl="0" eaLnBrk="1" fontAlgn="base" latinLnBrk="0" hangingPunct="1">
              <a:lnSpc>
                <a:spcPct val="120000"/>
              </a:lnSpc>
              <a:spcBef>
                <a:spcPts val="400"/>
              </a:spcBef>
              <a:spcAft>
                <a:spcPct val="0"/>
              </a:spcAft>
              <a:buClrTx/>
              <a:buSzPct val="90000"/>
              <a:buFont typeface="Arial" panose="020B0604020202090204" pitchFamily="34" charset="0"/>
              <a:buChar char="•"/>
              <a:defRPr/>
            </a:pPr>
            <a:endParaRPr kumimoji="0" lang="en-US" altLang="zh-CN" sz="2000" b="0" i="0" u="none" strike="noStrike" kern="120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985520" marR="0" lvl="1" indent="-285750" algn="l" defTabSz="876300" rtl="0" eaLnBrk="1" fontAlgn="base" latinLnBrk="0" hangingPunct="1">
              <a:lnSpc>
                <a:spcPct val="120000"/>
              </a:lnSpc>
              <a:spcBef>
                <a:spcPts val="400"/>
              </a:spcBef>
              <a:spcAft>
                <a:spcPct val="0"/>
              </a:spcAft>
              <a:buClrTx/>
              <a:buSzPct val="90000"/>
              <a:buFont typeface="Arial" panose="020B0604020202090204" pitchFamily="34" charset="0"/>
              <a:buChar char="•"/>
              <a:defRPr/>
            </a:pPr>
            <a:endParaRPr kumimoji="0" lang="en-US" altLang="zh-CN" sz="2000" b="0" i="0" u="none" strike="noStrike" kern="120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985520" marR="0" lvl="1" indent="-285750" algn="l" defTabSz="876300" rtl="0" eaLnBrk="1" fontAlgn="base" latinLnBrk="0" hangingPunct="1">
              <a:lnSpc>
                <a:spcPct val="120000"/>
              </a:lnSpc>
              <a:spcBef>
                <a:spcPts val="400"/>
              </a:spcBef>
              <a:spcAft>
                <a:spcPct val="0"/>
              </a:spcAft>
              <a:buClrTx/>
              <a:buSzPct val="90000"/>
              <a:buFont typeface="Arial" panose="020B0604020202090204" pitchFamily="34" charset="0"/>
              <a:buChar char="•"/>
              <a:defRPr/>
            </a:pPr>
            <a:endParaRPr kumimoji="0" lang="en-US" altLang="zh-CN" sz="2000" b="0" i="0" u="none" strike="noStrike" kern="120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985520" marR="0" lvl="1" indent="-285750" algn="l" defTabSz="876300" rtl="0" eaLnBrk="1" fontAlgn="base" latinLnBrk="0" hangingPunct="1">
              <a:lnSpc>
                <a:spcPct val="120000"/>
              </a:lnSpc>
              <a:spcBef>
                <a:spcPts val="400"/>
              </a:spcBef>
              <a:spcAft>
                <a:spcPct val="0"/>
              </a:spcAft>
              <a:buClrTx/>
              <a:buSzPct val="90000"/>
              <a:buFont typeface="Arial" panose="020B0604020202090204" pitchFamily="34" charset="0"/>
              <a:buChar char="•"/>
              <a:defRPr/>
            </a:pPr>
            <a:endParaRPr kumimoji="0" lang="en-US" altLang="zh-CN" sz="2000" b="0" i="0" u="none" strike="noStrike" kern="120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666750" marR="0" lvl="1" indent="-285750" algn="l" defTabSz="876300" rtl="0" eaLnBrk="1" fontAlgn="base" latinLnBrk="0" hangingPunct="1">
              <a:lnSpc>
                <a:spcPct val="120000"/>
              </a:lnSpc>
              <a:spcBef>
                <a:spcPts val="400"/>
              </a:spcBef>
              <a:spcAft>
                <a:spcPct val="0"/>
              </a:spcAft>
              <a:buClr>
                <a:srgbClr val="002060"/>
              </a:buClr>
              <a:buSzPct val="90000"/>
              <a:buFont typeface="Wingdings" panose="05000000000000000000" pitchFamily="2" charset="2"/>
              <a:buChar char="u"/>
              <a:defRPr/>
            </a:pPr>
            <a:endPar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666750" marR="0" lvl="1" indent="-285750" algn="l" defTabSz="876300" rtl="0" eaLnBrk="1" fontAlgn="base" latinLnBrk="0" hangingPunct="1">
              <a:lnSpc>
                <a:spcPct val="120000"/>
              </a:lnSpc>
              <a:spcBef>
                <a:spcPts val="400"/>
              </a:spcBef>
              <a:spcAft>
                <a:spcPct val="0"/>
              </a:spcAft>
              <a:buClr>
                <a:srgbClr val="002060"/>
              </a:buClr>
              <a:buSzPct val="90000"/>
              <a:buFont typeface="Wingdings" panose="05000000000000000000" pitchFamily="2" charset="2"/>
              <a:buChar char="v"/>
              <a:defRPr/>
            </a:pPr>
            <a:endPar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aphicFrame>
        <p:nvGraphicFramePr>
          <p:cNvPr id="7" name="表格 6">
            <a:extLst>
              <a:ext uri="{FF2B5EF4-FFF2-40B4-BE49-F238E27FC236}">
                <a16:creationId xmlns:a16="http://schemas.microsoft.com/office/drawing/2014/main" id="{C56D009E-54CE-C976-2F37-FEACE7AB4844}"/>
              </a:ext>
            </a:extLst>
          </p:cNvPr>
          <p:cNvGraphicFramePr/>
          <p:nvPr>
            <p:custDataLst>
              <p:tags r:id="rId1"/>
            </p:custDataLst>
            <p:extLst>
              <p:ext uri="{D42A27DB-BD31-4B8C-83A1-F6EECF244321}">
                <p14:modId xmlns:p14="http://schemas.microsoft.com/office/powerpoint/2010/main" val="2976544149"/>
              </p:ext>
            </p:extLst>
          </p:nvPr>
        </p:nvGraphicFramePr>
        <p:xfrm>
          <a:off x="1265618" y="3478919"/>
          <a:ext cx="2275651" cy="1483458"/>
        </p:xfrm>
        <a:graphic>
          <a:graphicData uri="http://schemas.openxmlformats.org/drawingml/2006/table">
            <a:tbl>
              <a:tblPr firstRow="1" bandRow="1"/>
              <a:tblGrid>
                <a:gridCol w="673491">
                  <a:extLst>
                    <a:ext uri="{9D8B030D-6E8A-4147-A177-3AD203B41FA5}">
                      <a16:colId xmlns:a16="http://schemas.microsoft.com/office/drawing/2014/main" val="20000"/>
                    </a:ext>
                  </a:extLst>
                </a:gridCol>
                <a:gridCol w="1602160">
                  <a:extLst>
                    <a:ext uri="{9D8B030D-6E8A-4147-A177-3AD203B41FA5}">
                      <a16:colId xmlns:a16="http://schemas.microsoft.com/office/drawing/2014/main" val="20001"/>
                    </a:ext>
                  </a:extLst>
                </a:gridCol>
              </a:tblGrid>
              <a:tr h="423392">
                <a:tc>
                  <a:txBody>
                    <a:bodyPr/>
                    <a:lstStyle>
                      <a:lvl1pPr marL="0" algn="l" defTabSz="1217930" rtl="0" eaLnBrk="1" latinLnBrk="0" hangingPunct="1">
                        <a:defRPr sz="2400" b="1" kern="1200">
                          <a:solidFill>
                            <a:schemeClr val="lt1"/>
                          </a:solidFill>
                          <a:latin typeface="等线" panose="02010600030101010101" pitchFamily="2" charset="-122"/>
                        </a:defRPr>
                      </a:lvl1pPr>
                      <a:lvl2pPr marL="608965" algn="l" defTabSz="1217930" rtl="0" eaLnBrk="1" latinLnBrk="0" hangingPunct="1">
                        <a:defRPr sz="2400" b="1" kern="1200">
                          <a:solidFill>
                            <a:schemeClr val="lt1"/>
                          </a:solidFill>
                          <a:latin typeface="等线" panose="02010600030101010101" pitchFamily="2" charset="-122"/>
                        </a:defRPr>
                      </a:lvl2pPr>
                      <a:lvl3pPr marL="1217930" algn="l" defTabSz="1217930" rtl="0" eaLnBrk="1" latinLnBrk="0" hangingPunct="1">
                        <a:defRPr sz="2400" b="1" kern="1200">
                          <a:solidFill>
                            <a:schemeClr val="lt1"/>
                          </a:solidFill>
                          <a:latin typeface="等线" panose="02010600030101010101" pitchFamily="2" charset="-122"/>
                        </a:defRPr>
                      </a:lvl3pPr>
                      <a:lvl4pPr marL="1826260" algn="l" defTabSz="1217930" rtl="0" eaLnBrk="1" latinLnBrk="0" hangingPunct="1">
                        <a:defRPr sz="2400" b="1" kern="1200">
                          <a:solidFill>
                            <a:schemeClr val="lt1"/>
                          </a:solidFill>
                          <a:latin typeface="等线" panose="02010600030101010101" pitchFamily="2" charset="-122"/>
                        </a:defRPr>
                      </a:lvl4pPr>
                      <a:lvl5pPr marL="2435225" algn="l" defTabSz="1217930" rtl="0" eaLnBrk="1" latinLnBrk="0" hangingPunct="1">
                        <a:defRPr sz="2400" b="1" kern="1200">
                          <a:solidFill>
                            <a:schemeClr val="lt1"/>
                          </a:solidFill>
                          <a:latin typeface="等线" panose="02010600030101010101" pitchFamily="2" charset="-122"/>
                        </a:defRPr>
                      </a:lvl5pPr>
                      <a:lvl6pPr marL="3044190" algn="l" defTabSz="1217930" rtl="0" eaLnBrk="1" latinLnBrk="0" hangingPunct="1">
                        <a:defRPr sz="2400" b="1" kern="1200">
                          <a:solidFill>
                            <a:schemeClr val="lt1"/>
                          </a:solidFill>
                          <a:latin typeface="等线" panose="02010600030101010101" pitchFamily="2" charset="-122"/>
                        </a:defRPr>
                      </a:lvl6pPr>
                      <a:lvl7pPr marL="3653155" algn="l" defTabSz="1217930" rtl="0" eaLnBrk="1" latinLnBrk="0" hangingPunct="1">
                        <a:defRPr sz="2400" b="1" kern="1200">
                          <a:solidFill>
                            <a:schemeClr val="lt1"/>
                          </a:solidFill>
                          <a:latin typeface="等线" panose="02010600030101010101" pitchFamily="2" charset="-122"/>
                        </a:defRPr>
                      </a:lvl7pPr>
                      <a:lvl8pPr marL="4262120" algn="l" defTabSz="1217930" rtl="0" eaLnBrk="1" latinLnBrk="0" hangingPunct="1">
                        <a:defRPr sz="2400" b="1" kern="1200">
                          <a:solidFill>
                            <a:schemeClr val="lt1"/>
                          </a:solidFill>
                          <a:latin typeface="等线" panose="02010600030101010101" pitchFamily="2" charset="-122"/>
                        </a:defRPr>
                      </a:lvl8pPr>
                      <a:lvl9pPr marL="4870450" algn="l" defTabSz="1217930" rtl="0" eaLnBrk="1" latinLnBrk="0" hangingPunct="1">
                        <a:defRPr sz="2400" b="1" kern="1200">
                          <a:solidFill>
                            <a:schemeClr val="lt1"/>
                          </a:solidFill>
                          <a:latin typeface="等线" panose="02010600030101010101" pitchFamily="2" charset="-122"/>
                        </a:defRPr>
                      </a:lvl9pPr>
                    </a:lstStyle>
                    <a:p>
                      <a:pPr algn="ctr">
                        <a:buNone/>
                      </a:pPr>
                      <a:r>
                        <a:rPr lang="zh-CN" altLang="en-US" sz="1600" dirty="0">
                          <a:latin typeface="微软雅黑" panose="020B0503020204020204" pitchFamily="34" charset="-122"/>
                          <a:ea typeface="微软雅黑" panose="020B0503020204020204" pitchFamily="34" charset="-122"/>
                        </a:rPr>
                        <a:t>姓名</a:t>
                      </a:r>
                    </a:p>
                  </a:txBody>
                  <a:tcPr marL="91395" marR="91395" marT="45697" marB="45697"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lumMod val="75000"/>
                      </a:schemeClr>
                    </a:solidFill>
                  </a:tcPr>
                </a:tc>
                <a:tc>
                  <a:txBody>
                    <a:bodyPr/>
                    <a:lstStyle>
                      <a:lvl1pPr marL="0" algn="l" defTabSz="1217930" rtl="0" eaLnBrk="1" latinLnBrk="0" hangingPunct="1">
                        <a:defRPr sz="2400" b="1" kern="1200">
                          <a:solidFill>
                            <a:schemeClr val="lt1"/>
                          </a:solidFill>
                          <a:latin typeface="等线" panose="02010600030101010101" pitchFamily="2" charset="-122"/>
                        </a:defRPr>
                      </a:lvl1pPr>
                      <a:lvl2pPr marL="608965" algn="l" defTabSz="1217930" rtl="0" eaLnBrk="1" latinLnBrk="0" hangingPunct="1">
                        <a:defRPr sz="2400" b="1" kern="1200">
                          <a:solidFill>
                            <a:schemeClr val="lt1"/>
                          </a:solidFill>
                          <a:latin typeface="等线" panose="02010600030101010101" pitchFamily="2" charset="-122"/>
                        </a:defRPr>
                      </a:lvl2pPr>
                      <a:lvl3pPr marL="1217930" algn="l" defTabSz="1217930" rtl="0" eaLnBrk="1" latinLnBrk="0" hangingPunct="1">
                        <a:defRPr sz="2400" b="1" kern="1200">
                          <a:solidFill>
                            <a:schemeClr val="lt1"/>
                          </a:solidFill>
                          <a:latin typeface="等线" panose="02010600030101010101" pitchFamily="2" charset="-122"/>
                        </a:defRPr>
                      </a:lvl3pPr>
                      <a:lvl4pPr marL="1826260" algn="l" defTabSz="1217930" rtl="0" eaLnBrk="1" latinLnBrk="0" hangingPunct="1">
                        <a:defRPr sz="2400" b="1" kern="1200">
                          <a:solidFill>
                            <a:schemeClr val="lt1"/>
                          </a:solidFill>
                          <a:latin typeface="等线" panose="02010600030101010101" pitchFamily="2" charset="-122"/>
                        </a:defRPr>
                      </a:lvl4pPr>
                      <a:lvl5pPr marL="2435225" algn="l" defTabSz="1217930" rtl="0" eaLnBrk="1" latinLnBrk="0" hangingPunct="1">
                        <a:defRPr sz="2400" b="1" kern="1200">
                          <a:solidFill>
                            <a:schemeClr val="lt1"/>
                          </a:solidFill>
                          <a:latin typeface="等线" panose="02010600030101010101" pitchFamily="2" charset="-122"/>
                        </a:defRPr>
                      </a:lvl5pPr>
                      <a:lvl6pPr marL="3044190" algn="l" defTabSz="1217930" rtl="0" eaLnBrk="1" latinLnBrk="0" hangingPunct="1">
                        <a:defRPr sz="2400" b="1" kern="1200">
                          <a:solidFill>
                            <a:schemeClr val="lt1"/>
                          </a:solidFill>
                          <a:latin typeface="等线" panose="02010600030101010101" pitchFamily="2" charset="-122"/>
                        </a:defRPr>
                      </a:lvl6pPr>
                      <a:lvl7pPr marL="3653155" algn="l" defTabSz="1217930" rtl="0" eaLnBrk="1" latinLnBrk="0" hangingPunct="1">
                        <a:defRPr sz="2400" b="1" kern="1200">
                          <a:solidFill>
                            <a:schemeClr val="lt1"/>
                          </a:solidFill>
                          <a:latin typeface="等线" panose="02010600030101010101" pitchFamily="2" charset="-122"/>
                        </a:defRPr>
                      </a:lvl7pPr>
                      <a:lvl8pPr marL="4262120" algn="l" defTabSz="1217930" rtl="0" eaLnBrk="1" latinLnBrk="0" hangingPunct="1">
                        <a:defRPr sz="2400" b="1" kern="1200">
                          <a:solidFill>
                            <a:schemeClr val="lt1"/>
                          </a:solidFill>
                          <a:latin typeface="等线" panose="02010600030101010101" pitchFamily="2" charset="-122"/>
                        </a:defRPr>
                      </a:lvl8pPr>
                      <a:lvl9pPr marL="4870450" algn="l" defTabSz="1217930" rtl="0" eaLnBrk="1" latinLnBrk="0" hangingPunct="1">
                        <a:defRPr sz="2400" b="1" kern="1200">
                          <a:solidFill>
                            <a:schemeClr val="lt1"/>
                          </a:solidFill>
                          <a:latin typeface="等线" panose="02010600030101010101" pitchFamily="2" charset="-122"/>
                        </a:defRPr>
                      </a:lvl9pPr>
                    </a:lstStyle>
                    <a:p>
                      <a:pPr algn="ctr">
                        <a:buNone/>
                      </a:pPr>
                      <a:r>
                        <a:rPr lang="zh-CN" altLang="en-US" sz="1600" dirty="0">
                          <a:latin typeface="微软雅黑" panose="020B0503020204020204" pitchFamily="34" charset="-122"/>
                          <a:ea typeface="微软雅黑" panose="020B0503020204020204" pitchFamily="34" charset="-122"/>
                        </a:rPr>
                        <a:t>身高</a:t>
                      </a:r>
                    </a:p>
                  </a:txBody>
                  <a:tcPr marL="91395" marR="91395" marT="45697" marB="45697"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353567">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zh-CN" altLang="en-US" sz="1600" dirty="0">
                          <a:latin typeface="微软雅黑" panose="020B0503020204020204" pitchFamily="34" charset="-122"/>
                          <a:ea typeface="微软雅黑" panose="020B0503020204020204" pitchFamily="34" charset="-122"/>
                        </a:rPr>
                        <a:t>张三</a:t>
                      </a:r>
                    </a:p>
                  </a:txBody>
                  <a:tcPr marL="91395" marR="91395" marT="45697" marB="45697"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en-US" altLang="zh-CN" sz="1600" dirty="0">
                          <a:latin typeface="微软雅黑" panose="020B0503020204020204" pitchFamily="34" charset="-122"/>
                          <a:ea typeface="微软雅黑" panose="020B0503020204020204" pitchFamily="34" charset="-122"/>
                        </a:rPr>
                        <a:t>160cm</a:t>
                      </a:r>
                    </a:p>
                  </a:txBody>
                  <a:tcPr marL="91395" marR="91395" marT="45697" marB="45697"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r h="352932">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zh-CN" altLang="en-US" sz="1600" dirty="0">
                          <a:latin typeface="微软雅黑" panose="020B0503020204020204" pitchFamily="34" charset="-122"/>
                          <a:ea typeface="微软雅黑" panose="020B0503020204020204" pitchFamily="34" charset="-122"/>
                        </a:rPr>
                        <a:t>李四</a:t>
                      </a:r>
                    </a:p>
                  </a:txBody>
                  <a:tcPr marL="91395" marR="91395" marT="45697" marB="4569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en-US" altLang="zh-CN" sz="1600" dirty="0">
                          <a:latin typeface="微软雅黑" panose="020B0503020204020204" pitchFamily="34" charset="-122"/>
                          <a:ea typeface="微软雅黑" panose="020B0503020204020204" pitchFamily="34" charset="-122"/>
                        </a:rPr>
                        <a:t>170cm</a:t>
                      </a:r>
                    </a:p>
                  </a:txBody>
                  <a:tcPr marL="91395" marR="91395" marT="45697" marB="4569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2"/>
                  </a:ext>
                </a:extLst>
              </a:tr>
              <a:tr h="353567">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zh-CN" altLang="en-US" sz="1600">
                          <a:latin typeface="微软雅黑" panose="020B0503020204020204" pitchFamily="34" charset="-122"/>
                          <a:ea typeface="微软雅黑" panose="020B0503020204020204" pitchFamily="34" charset="-122"/>
                        </a:rPr>
                        <a:t>王五</a:t>
                      </a:r>
                    </a:p>
                  </a:txBody>
                  <a:tcPr marL="91395" marR="91395" marT="45697" marB="4569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en-US" altLang="zh-CN" sz="1600" dirty="0">
                          <a:latin typeface="微软雅黑" panose="020B0503020204020204" pitchFamily="34" charset="-122"/>
                          <a:ea typeface="微软雅黑" panose="020B0503020204020204" pitchFamily="34" charset="-122"/>
                        </a:rPr>
                        <a:t>180cm</a:t>
                      </a:r>
                    </a:p>
                  </a:txBody>
                  <a:tcPr marL="91395" marR="91395" marT="45697" marB="4569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3"/>
                  </a:ext>
                </a:extLst>
              </a:tr>
            </a:tbl>
          </a:graphicData>
        </a:graphic>
      </p:graphicFrame>
      <p:sp>
        <p:nvSpPr>
          <p:cNvPr id="8" name="文本框 7">
            <a:extLst>
              <a:ext uri="{FF2B5EF4-FFF2-40B4-BE49-F238E27FC236}">
                <a16:creationId xmlns:a16="http://schemas.microsoft.com/office/drawing/2014/main" id="{E21B0B8F-816F-F27F-4F5B-2012EDE5614A}"/>
              </a:ext>
            </a:extLst>
          </p:cNvPr>
          <p:cNvSpPr txBox="1"/>
          <p:nvPr/>
        </p:nvSpPr>
        <p:spPr>
          <a:xfrm>
            <a:off x="5929400" y="5703244"/>
            <a:ext cx="1433946" cy="394210"/>
          </a:xfrm>
          <a:prstGeom prst="rect">
            <a:avLst/>
          </a:prstGeom>
          <a:noFill/>
        </p:spPr>
        <p:txBody>
          <a:bodyPr wrap="square">
            <a:spAutoFit/>
          </a:bodyPr>
          <a:lstStyle/>
          <a:p>
            <a:pPr marL="0" lvl="1" algn="ctr" defTabSz="876300" eaLnBrk="1" hangingPunct="1">
              <a:lnSpc>
                <a:spcPct val="120000"/>
              </a:lnSpc>
              <a:spcBef>
                <a:spcPts val="400"/>
              </a:spcBef>
              <a:buClr>
                <a:srgbClr val="002060"/>
              </a:buClr>
              <a:buSzPct val="90000"/>
              <a:defRPr/>
            </a:pPr>
            <a:r>
              <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169.9cm</a:t>
            </a:r>
          </a:p>
        </p:txBody>
      </p:sp>
      <p:sp>
        <p:nvSpPr>
          <p:cNvPr id="9" name="Rectangle 3">
            <a:extLst>
              <a:ext uri="{FF2B5EF4-FFF2-40B4-BE49-F238E27FC236}">
                <a16:creationId xmlns:a16="http://schemas.microsoft.com/office/drawing/2014/main" id="{9018765C-4439-16F1-13A9-687068CDFB6B}"/>
              </a:ext>
            </a:extLst>
          </p:cNvPr>
          <p:cNvSpPr txBox="1"/>
          <p:nvPr/>
        </p:nvSpPr>
        <p:spPr>
          <a:xfrm>
            <a:off x="1199226" y="5085809"/>
            <a:ext cx="1080380" cy="450052"/>
          </a:xfrm>
          <a:prstGeom prst="rect">
            <a:avLst/>
          </a:prstGeom>
        </p:spPr>
        <p:txBody>
          <a:bodyPr vert="horz" lIns="45676" tIns="45676" rIns="45676" bIns="45676"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000" b="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1800" b="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1600" b="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marR="0" lvl="1" indent="0" algn="ctr" defTabSz="876300" rtl="0" eaLnBrk="1" fontAlgn="base" latinLnBrk="0" hangingPunct="1">
              <a:lnSpc>
                <a:spcPct val="120000"/>
              </a:lnSpc>
              <a:spcBef>
                <a:spcPts val="400"/>
              </a:spcBef>
              <a:spcAft>
                <a:spcPct val="0"/>
              </a:spcAft>
              <a:buClr>
                <a:srgbClr val="002060"/>
              </a:buClr>
              <a:buSzPct val="90000"/>
              <a:buFont typeface="Arial" panose="020B0604020202090204" pitchFamily="34" charset="0"/>
              <a:buNone/>
              <a:defRPr/>
            </a:pPr>
            <a:r>
              <a:rPr lang="zh-CN" altLang="en-US" sz="1400" dirty="0">
                <a:solidFill>
                  <a:srgbClr val="002A7E"/>
                </a:solidFill>
                <a:latin typeface="Arial" panose="020B0604020202090204" pitchFamily="34" charset="0"/>
                <a:ea typeface="微软雅黑" panose="020B0503020204020204" pitchFamily="34" charset="-122"/>
                <a:cs typeface="Arial" panose="020B0604020202090204" pitchFamily="34" charset="0"/>
                <a:sym typeface="微软雅黑" panose="020B0503020204020204" pitchFamily="34" charset="-122"/>
              </a:rPr>
              <a:t>均值统计</a:t>
            </a:r>
          </a:p>
        </p:txBody>
      </p:sp>
      <p:sp>
        <p:nvSpPr>
          <p:cNvPr id="10" name="箭头: 右 5">
            <a:extLst>
              <a:ext uri="{FF2B5EF4-FFF2-40B4-BE49-F238E27FC236}">
                <a16:creationId xmlns:a16="http://schemas.microsoft.com/office/drawing/2014/main" id="{6AD5A793-5321-3311-764F-DD2A82B64273}"/>
              </a:ext>
            </a:extLst>
          </p:cNvPr>
          <p:cNvSpPr/>
          <p:nvPr/>
        </p:nvSpPr>
        <p:spPr>
          <a:xfrm rot="5400000">
            <a:off x="2110123" y="5222601"/>
            <a:ext cx="577641" cy="238674"/>
          </a:xfrm>
          <a:prstGeom prst="rightArrow">
            <a:avLst/>
          </a:prstGeom>
          <a:solidFill>
            <a:schemeClr val="bg1">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a:extLst>
              <a:ext uri="{FF2B5EF4-FFF2-40B4-BE49-F238E27FC236}">
                <a16:creationId xmlns:a16="http://schemas.microsoft.com/office/drawing/2014/main" id="{4EEC0928-34B2-D58F-E7A7-547975B1DDB8}"/>
              </a:ext>
            </a:extLst>
          </p:cNvPr>
          <p:cNvSpPr txBox="1"/>
          <p:nvPr/>
        </p:nvSpPr>
        <p:spPr>
          <a:xfrm>
            <a:off x="1920328" y="5710739"/>
            <a:ext cx="970564" cy="394210"/>
          </a:xfrm>
          <a:prstGeom prst="rect">
            <a:avLst/>
          </a:prstGeom>
          <a:noFill/>
        </p:spPr>
        <p:txBody>
          <a:bodyPr wrap="square">
            <a:spAutoFit/>
          </a:bodyPr>
          <a:lstStyle/>
          <a:p>
            <a:pPr marL="0" lvl="1" algn="ctr" defTabSz="876300" eaLnBrk="1" hangingPunct="1">
              <a:lnSpc>
                <a:spcPct val="120000"/>
              </a:lnSpc>
              <a:spcBef>
                <a:spcPts val="400"/>
              </a:spcBef>
              <a:buClr>
                <a:srgbClr val="002060"/>
              </a:buClr>
              <a:buSzPct val="90000"/>
              <a:defRPr/>
            </a:pPr>
            <a:r>
              <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170cm</a:t>
            </a:r>
          </a:p>
        </p:txBody>
      </p:sp>
      <p:sp>
        <p:nvSpPr>
          <p:cNvPr id="12" name="Rectangle 3">
            <a:extLst>
              <a:ext uri="{FF2B5EF4-FFF2-40B4-BE49-F238E27FC236}">
                <a16:creationId xmlns:a16="http://schemas.microsoft.com/office/drawing/2014/main" id="{63C2DF56-18C3-51BF-3CC3-BC072D72C11C}"/>
              </a:ext>
            </a:extLst>
          </p:cNvPr>
          <p:cNvSpPr txBox="1"/>
          <p:nvPr/>
        </p:nvSpPr>
        <p:spPr>
          <a:xfrm>
            <a:off x="5318550" y="5078772"/>
            <a:ext cx="1315791" cy="450052"/>
          </a:xfrm>
          <a:prstGeom prst="rect">
            <a:avLst/>
          </a:prstGeom>
        </p:spPr>
        <p:txBody>
          <a:bodyPr vert="horz" lIns="45676" tIns="45676" rIns="45676" bIns="45676"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000" b="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1800" b="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1600" b="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lvl="1" indent="0" algn="ctr" defTabSz="876300">
              <a:lnSpc>
                <a:spcPct val="120000"/>
              </a:lnSpc>
              <a:spcBef>
                <a:spcPts val="400"/>
              </a:spcBef>
              <a:buClr>
                <a:srgbClr val="002060"/>
              </a:buClr>
              <a:buSzPct val="90000"/>
              <a:buNone/>
              <a:defRPr/>
            </a:pPr>
            <a:r>
              <a:rPr lang="zh-CN" altLang="en-US" sz="1600" dirty="0">
                <a:solidFill>
                  <a:srgbClr val="002A7E"/>
                </a:solidFill>
                <a:latin typeface="Arial" panose="020B0604020202090204" pitchFamily="34" charset="0"/>
                <a:ea typeface="微软雅黑" panose="020B0503020204020204" pitchFamily="34" charset="-122"/>
                <a:cs typeface="Arial" panose="020B0604020202090204" pitchFamily="34" charset="0"/>
                <a:sym typeface="微软雅黑" panose="020B0503020204020204" pitchFamily="34" charset="-122"/>
              </a:rPr>
              <a:t>均值统计</a:t>
            </a:r>
          </a:p>
        </p:txBody>
      </p:sp>
      <p:sp>
        <p:nvSpPr>
          <p:cNvPr id="13" name="箭头: 右 8">
            <a:extLst>
              <a:ext uri="{FF2B5EF4-FFF2-40B4-BE49-F238E27FC236}">
                <a16:creationId xmlns:a16="http://schemas.microsoft.com/office/drawing/2014/main" id="{953986FF-2A18-828F-BFFD-C331BFC24479}"/>
              </a:ext>
            </a:extLst>
          </p:cNvPr>
          <p:cNvSpPr/>
          <p:nvPr/>
        </p:nvSpPr>
        <p:spPr>
          <a:xfrm rot="5400000">
            <a:off x="6364409" y="5184461"/>
            <a:ext cx="586528" cy="238674"/>
          </a:xfrm>
          <a:prstGeom prst="rightArrow">
            <a:avLst/>
          </a:prstGeom>
          <a:solidFill>
            <a:schemeClr val="bg1">
              <a:lumMod val="75000"/>
            </a:schemeClr>
          </a:solidFill>
          <a:ln w="12700" cap="flat" cmpd="sng" algn="ctr">
            <a:noFill/>
            <a:prstDash val="solid"/>
            <a:miter lim="800000"/>
          </a:ln>
          <a:effectLst/>
        </p:spPr>
        <p:txBody>
          <a:bodyPr rtlCol="0" anchor="ctr"/>
          <a:lstStyle/>
          <a:p>
            <a:pPr algn="ctr" eaLnBrk="1" fontAlgn="auto" hangingPunct="1">
              <a:spcBef>
                <a:spcPts val="0"/>
              </a:spcBef>
              <a:spcAft>
                <a:spcPts val="0"/>
              </a:spcAft>
            </a:pP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14" name="箭头: 上下 9">
            <a:extLst>
              <a:ext uri="{FF2B5EF4-FFF2-40B4-BE49-F238E27FC236}">
                <a16:creationId xmlns:a16="http://schemas.microsoft.com/office/drawing/2014/main" id="{BFEEB9C5-7820-F40B-BE9D-7889EE75FA55}"/>
              </a:ext>
            </a:extLst>
          </p:cNvPr>
          <p:cNvSpPr/>
          <p:nvPr/>
        </p:nvSpPr>
        <p:spPr>
          <a:xfrm rot="5400000">
            <a:off x="4404757" y="4310934"/>
            <a:ext cx="208591" cy="3173892"/>
          </a:xfrm>
          <a:prstGeom prst="upDownArrow">
            <a:avLst/>
          </a:prstGeom>
          <a:solidFill>
            <a:schemeClr val="bg1">
              <a:lumMod val="75000"/>
            </a:schemeClr>
          </a:solidFill>
          <a:ln w="12700" cap="flat" cmpd="sng" algn="ctr">
            <a:noFill/>
            <a:prstDash val="solid"/>
            <a:miter lim="800000"/>
          </a:ln>
          <a:effectLst/>
        </p:spPr>
        <p:txBody>
          <a:bodyPr rtlCol="0" anchor="ctr"/>
          <a:lstStyle/>
          <a:p>
            <a:pPr algn="ctr" eaLnBrk="1" fontAlgn="auto" hangingPunct="1">
              <a:spcBef>
                <a:spcPts val="0"/>
              </a:spcBef>
              <a:spcAft>
                <a:spcPts val="0"/>
              </a:spcAft>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15" name="Rectangle 3">
            <a:extLst>
              <a:ext uri="{FF2B5EF4-FFF2-40B4-BE49-F238E27FC236}">
                <a16:creationId xmlns:a16="http://schemas.microsoft.com/office/drawing/2014/main" id="{FA0D92FE-4E8C-8A24-44F4-CF598606536D}"/>
              </a:ext>
            </a:extLst>
          </p:cNvPr>
          <p:cNvSpPr txBox="1"/>
          <p:nvPr/>
        </p:nvSpPr>
        <p:spPr>
          <a:xfrm>
            <a:off x="4059049" y="6002176"/>
            <a:ext cx="855036" cy="450052"/>
          </a:xfrm>
          <a:prstGeom prst="rect">
            <a:avLst/>
          </a:prstGeom>
        </p:spPr>
        <p:txBody>
          <a:bodyPr vert="horz" lIns="45676" tIns="45676" rIns="45676" bIns="45676"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000" b="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1800" b="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1600" b="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lvl="1" indent="0" algn="ctr" defTabSz="876300">
              <a:lnSpc>
                <a:spcPct val="120000"/>
              </a:lnSpc>
              <a:spcBef>
                <a:spcPts val="400"/>
              </a:spcBef>
              <a:buClr>
                <a:srgbClr val="002060"/>
              </a:buClr>
              <a:buSzPct val="90000"/>
              <a:buNone/>
              <a:defRPr/>
            </a:pPr>
            <a:r>
              <a:rPr lang="zh-CN" altLang="en-US" sz="1600" dirty="0">
                <a:solidFill>
                  <a:srgbClr val="002A7E"/>
                </a:solidFill>
                <a:latin typeface="Arial" panose="020B0604020202090204" pitchFamily="34" charset="0"/>
                <a:ea typeface="微软雅黑" panose="020B0503020204020204" pitchFamily="34" charset="-122"/>
                <a:cs typeface="Arial" panose="020B0604020202090204" pitchFamily="34" charset="0"/>
                <a:sym typeface="微软雅黑" panose="020B0503020204020204" pitchFamily="34" charset="-122"/>
              </a:rPr>
              <a:t>近似</a:t>
            </a:r>
          </a:p>
        </p:txBody>
      </p:sp>
      <p:sp>
        <p:nvSpPr>
          <p:cNvPr id="16" name="文本框 15">
            <a:extLst>
              <a:ext uri="{FF2B5EF4-FFF2-40B4-BE49-F238E27FC236}">
                <a16:creationId xmlns:a16="http://schemas.microsoft.com/office/drawing/2014/main" id="{F0BE5B40-834D-9B23-F937-7B1FB5511453}"/>
              </a:ext>
            </a:extLst>
          </p:cNvPr>
          <p:cNvSpPr txBox="1"/>
          <p:nvPr/>
        </p:nvSpPr>
        <p:spPr>
          <a:xfrm>
            <a:off x="8501999" y="4265487"/>
            <a:ext cx="3011986" cy="1393779"/>
          </a:xfrm>
          <a:prstGeom prst="rect">
            <a:avLst/>
          </a:prstGeom>
          <a:noFill/>
        </p:spPr>
        <p:txBody>
          <a:bodyPr wrap="square">
            <a:spAutoFit/>
          </a:bodyPr>
          <a:lstStyle/>
          <a:p>
            <a:pPr marL="381000" marR="0" lvl="1" indent="0" algn="l" defTabSz="876300" rtl="0" eaLnBrk="1" fontAlgn="base" latinLnBrk="0" hangingPunct="1">
              <a:lnSpc>
                <a:spcPct val="120000"/>
              </a:lnSpc>
              <a:spcBef>
                <a:spcPts val="400"/>
              </a:spcBef>
              <a:spcAft>
                <a:spcPct val="0"/>
              </a:spcAft>
              <a:buClrTx/>
              <a:buSzPct val="90000"/>
              <a:buFontTx/>
              <a:buNone/>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可用性：</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（独立）</a:t>
            </a:r>
            <a:r>
              <a:rPr lang="zh-CN" altLang="en-US" dirty="0">
                <a:solidFill>
                  <a:srgbClr val="C00000"/>
                </a:solidFill>
                <a:latin typeface="Arial" panose="020B0604020202090204" pitchFamily="34" charset="0"/>
                <a:ea typeface="微软雅黑" panose="020B0503020204020204" pitchFamily="34" charset="-122"/>
                <a:cs typeface="Arial" panose="020B0604020202090204" pitchFamily="34" charset="0"/>
                <a:sym typeface="+mn-ea"/>
              </a:rPr>
              <a:t>随机噪声</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叠加后的相互抵消使得扰动数据的统计结果具有较高准确度。</a:t>
            </a:r>
          </a:p>
        </p:txBody>
      </p:sp>
      <p:graphicFrame>
        <p:nvGraphicFramePr>
          <p:cNvPr id="17" name="表格 16">
            <a:extLst>
              <a:ext uri="{FF2B5EF4-FFF2-40B4-BE49-F238E27FC236}">
                <a16:creationId xmlns:a16="http://schemas.microsoft.com/office/drawing/2014/main" id="{BEBFCD32-997E-7BDB-07D0-F2F9E63454E1}"/>
              </a:ext>
            </a:extLst>
          </p:cNvPr>
          <p:cNvGraphicFramePr/>
          <p:nvPr>
            <p:custDataLst>
              <p:tags r:id="rId2"/>
            </p:custDataLst>
            <p:extLst>
              <p:ext uri="{D42A27DB-BD31-4B8C-83A1-F6EECF244321}">
                <p14:modId xmlns:p14="http://schemas.microsoft.com/office/powerpoint/2010/main" val="1807684067"/>
              </p:ext>
            </p:extLst>
          </p:nvPr>
        </p:nvGraphicFramePr>
        <p:xfrm>
          <a:off x="4813348" y="3460244"/>
          <a:ext cx="3688651" cy="1479648"/>
        </p:xfrm>
        <a:graphic>
          <a:graphicData uri="http://schemas.openxmlformats.org/drawingml/2006/table">
            <a:tbl>
              <a:tblPr firstRow="1" bandRow="1"/>
              <a:tblGrid>
                <a:gridCol w="1091805">
                  <a:extLst>
                    <a:ext uri="{9D8B030D-6E8A-4147-A177-3AD203B41FA5}">
                      <a16:colId xmlns:a16="http://schemas.microsoft.com/office/drawing/2014/main" val="20000"/>
                    </a:ext>
                  </a:extLst>
                </a:gridCol>
                <a:gridCol w="2596846">
                  <a:extLst>
                    <a:ext uri="{9D8B030D-6E8A-4147-A177-3AD203B41FA5}">
                      <a16:colId xmlns:a16="http://schemas.microsoft.com/office/drawing/2014/main" val="20001"/>
                    </a:ext>
                  </a:extLst>
                </a:gridCol>
              </a:tblGrid>
              <a:tr h="422757">
                <a:tc>
                  <a:txBody>
                    <a:bodyPr/>
                    <a:lstStyle>
                      <a:lvl1pPr marL="0" algn="l" defTabSz="1217930" rtl="0" eaLnBrk="1" latinLnBrk="0" hangingPunct="1">
                        <a:defRPr sz="2400" b="1" kern="1200">
                          <a:solidFill>
                            <a:schemeClr val="lt1"/>
                          </a:solidFill>
                          <a:latin typeface="等线" panose="02010600030101010101" pitchFamily="2" charset="-122"/>
                        </a:defRPr>
                      </a:lvl1pPr>
                      <a:lvl2pPr marL="608965" algn="l" defTabSz="1217930" rtl="0" eaLnBrk="1" latinLnBrk="0" hangingPunct="1">
                        <a:defRPr sz="2400" b="1" kern="1200">
                          <a:solidFill>
                            <a:schemeClr val="lt1"/>
                          </a:solidFill>
                          <a:latin typeface="等线" panose="02010600030101010101" pitchFamily="2" charset="-122"/>
                        </a:defRPr>
                      </a:lvl2pPr>
                      <a:lvl3pPr marL="1217930" algn="l" defTabSz="1217930" rtl="0" eaLnBrk="1" latinLnBrk="0" hangingPunct="1">
                        <a:defRPr sz="2400" b="1" kern="1200">
                          <a:solidFill>
                            <a:schemeClr val="lt1"/>
                          </a:solidFill>
                          <a:latin typeface="等线" panose="02010600030101010101" pitchFamily="2" charset="-122"/>
                        </a:defRPr>
                      </a:lvl3pPr>
                      <a:lvl4pPr marL="1826260" algn="l" defTabSz="1217930" rtl="0" eaLnBrk="1" latinLnBrk="0" hangingPunct="1">
                        <a:defRPr sz="2400" b="1" kern="1200">
                          <a:solidFill>
                            <a:schemeClr val="lt1"/>
                          </a:solidFill>
                          <a:latin typeface="等线" panose="02010600030101010101" pitchFamily="2" charset="-122"/>
                        </a:defRPr>
                      </a:lvl4pPr>
                      <a:lvl5pPr marL="2435225" algn="l" defTabSz="1217930" rtl="0" eaLnBrk="1" latinLnBrk="0" hangingPunct="1">
                        <a:defRPr sz="2400" b="1" kern="1200">
                          <a:solidFill>
                            <a:schemeClr val="lt1"/>
                          </a:solidFill>
                          <a:latin typeface="等线" panose="02010600030101010101" pitchFamily="2" charset="-122"/>
                        </a:defRPr>
                      </a:lvl5pPr>
                      <a:lvl6pPr marL="3044190" algn="l" defTabSz="1217930" rtl="0" eaLnBrk="1" latinLnBrk="0" hangingPunct="1">
                        <a:defRPr sz="2400" b="1" kern="1200">
                          <a:solidFill>
                            <a:schemeClr val="lt1"/>
                          </a:solidFill>
                          <a:latin typeface="等线" panose="02010600030101010101" pitchFamily="2" charset="-122"/>
                        </a:defRPr>
                      </a:lvl6pPr>
                      <a:lvl7pPr marL="3653155" algn="l" defTabSz="1217930" rtl="0" eaLnBrk="1" latinLnBrk="0" hangingPunct="1">
                        <a:defRPr sz="2400" b="1" kern="1200">
                          <a:solidFill>
                            <a:schemeClr val="lt1"/>
                          </a:solidFill>
                          <a:latin typeface="等线" panose="02010600030101010101" pitchFamily="2" charset="-122"/>
                        </a:defRPr>
                      </a:lvl7pPr>
                      <a:lvl8pPr marL="4262120" algn="l" defTabSz="1217930" rtl="0" eaLnBrk="1" latinLnBrk="0" hangingPunct="1">
                        <a:defRPr sz="2400" b="1" kern="1200">
                          <a:solidFill>
                            <a:schemeClr val="lt1"/>
                          </a:solidFill>
                          <a:latin typeface="等线" panose="02010600030101010101" pitchFamily="2" charset="-122"/>
                        </a:defRPr>
                      </a:lvl8pPr>
                      <a:lvl9pPr marL="4870450" algn="l" defTabSz="1217930" rtl="0" eaLnBrk="1" latinLnBrk="0" hangingPunct="1">
                        <a:defRPr sz="2400" b="1" kern="1200">
                          <a:solidFill>
                            <a:schemeClr val="lt1"/>
                          </a:solidFill>
                          <a:latin typeface="等线" panose="02010600030101010101" pitchFamily="2" charset="-122"/>
                        </a:defRPr>
                      </a:lvl9pPr>
                    </a:lstStyle>
                    <a:p>
                      <a:pPr algn="ctr">
                        <a:buNone/>
                      </a:pPr>
                      <a:r>
                        <a:rPr lang="zh-CN" altLang="en-US" sz="1600" dirty="0">
                          <a:latin typeface="微软雅黑" panose="020B0503020204020204" pitchFamily="34" charset="-122"/>
                          <a:ea typeface="微软雅黑" panose="020B0503020204020204" pitchFamily="34" charset="-122"/>
                        </a:rPr>
                        <a:t>姓名</a:t>
                      </a:r>
                    </a:p>
                  </a:txBody>
                  <a:tcPr marL="91395" marR="91395" marT="45697" marB="45697"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lumMod val="75000"/>
                      </a:schemeClr>
                    </a:solidFill>
                  </a:tcPr>
                </a:tc>
                <a:tc>
                  <a:txBody>
                    <a:bodyPr/>
                    <a:lstStyle>
                      <a:lvl1pPr marL="0" algn="l" defTabSz="1217930" rtl="0" eaLnBrk="1" latinLnBrk="0" hangingPunct="1">
                        <a:defRPr sz="2400" b="1" kern="1200">
                          <a:solidFill>
                            <a:schemeClr val="lt1"/>
                          </a:solidFill>
                          <a:latin typeface="等线" panose="02010600030101010101" pitchFamily="2" charset="-122"/>
                        </a:defRPr>
                      </a:lvl1pPr>
                      <a:lvl2pPr marL="608965" algn="l" defTabSz="1217930" rtl="0" eaLnBrk="1" latinLnBrk="0" hangingPunct="1">
                        <a:defRPr sz="2400" b="1" kern="1200">
                          <a:solidFill>
                            <a:schemeClr val="lt1"/>
                          </a:solidFill>
                          <a:latin typeface="等线" panose="02010600030101010101" pitchFamily="2" charset="-122"/>
                        </a:defRPr>
                      </a:lvl2pPr>
                      <a:lvl3pPr marL="1217930" algn="l" defTabSz="1217930" rtl="0" eaLnBrk="1" latinLnBrk="0" hangingPunct="1">
                        <a:defRPr sz="2400" b="1" kern="1200">
                          <a:solidFill>
                            <a:schemeClr val="lt1"/>
                          </a:solidFill>
                          <a:latin typeface="等线" panose="02010600030101010101" pitchFamily="2" charset="-122"/>
                        </a:defRPr>
                      </a:lvl3pPr>
                      <a:lvl4pPr marL="1826260" algn="l" defTabSz="1217930" rtl="0" eaLnBrk="1" latinLnBrk="0" hangingPunct="1">
                        <a:defRPr sz="2400" b="1" kern="1200">
                          <a:solidFill>
                            <a:schemeClr val="lt1"/>
                          </a:solidFill>
                          <a:latin typeface="等线" panose="02010600030101010101" pitchFamily="2" charset="-122"/>
                        </a:defRPr>
                      </a:lvl4pPr>
                      <a:lvl5pPr marL="2435225" algn="l" defTabSz="1217930" rtl="0" eaLnBrk="1" latinLnBrk="0" hangingPunct="1">
                        <a:defRPr sz="2400" b="1" kern="1200">
                          <a:solidFill>
                            <a:schemeClr val="lt1"/>
                          </a:solidFill>
                          <a:latin typeface="等线" panose="02010600030101010101" pitchFamily="2" charset="-122"/>
                        </a:defRPr>
                      </a:lvl5pPr>
                      <a:lvl6pPr marL="3044190" algn="l" defTabSz="1217930" rtl="0" eaLnBrk="1" latinLnBrk="0" hangingPunct="1">
                        <a:defRPr sz="2400" b="1" kern="1200">
                          <a:solidFill>
                            <a:schemeClr val="lt1"/>
                          </a:solidFill>
                          <a:latin typeface="等线" panose="02010600030101010101" pitchFamily="2" charset="-122"/>
                        </a:defRPr>
                      </a:lvl6pPr>
                      <a:lvl7pPr marL="3653155" algn="l" defTabSz="1217930" rtl="0" eaLnBrk="1" latinLnBrk="0" hangingPunct="1">
                        <a:defRPr sz="2400" b="1" kern="1200">
                          <a:solidFill>
                            <a:schemeClr val="lt1"/>
                          </a:solidFill>
                          <a:latin typeface="等线" panose="02010600030101010101" pitchFamily="2" charset="-122"/>
                        </a:defRPr>
                      </a:lvl7pPr>
                      <a:lvl8pPr marL="4262120" algn="l" defTabSz="1217930" rtl="0" eaLnBrk="1" latinLnBrk="0" hangingPunct="1">
                        <a:defRPr sz="2400" b="1" kern="1200">
                          <a:solidFill>
                            <a:schemeClr val="lt1"/>
                          </a:solidFill>
                          <a:latin typeface="等线" panose="02010600030101010101" pitchFamily="2" charset="-122"/>
                        </a:defRPr>
                      </a:lvl8pPr>
                      <a:lvl9pPr marL="4870450" algn="l" defTabSz="1217930" rtl="0" eaLnBrk="1" latinLnBrk="0" hangingPunct="1">
                        <a:defRPr sz="2400" b="1" kern="1200">
                          <a:solidFill>
                            <a:schemeClr val="lt1"/>
                          </a:solidFill>
                          <a:latin typeface="等线" panose="02010600030101010101" pitchFamily="2" charset="-122"/>
                        </a:defRPr>
                      </a:lvl9pPr>
                    </a:lstStyle>
                    <a:p>
                      <a:pPr algn="ctr">
                        <a:buNone/>
                      </a:pPr>
                      <a:r>
                        <a:rPr lang="zh-CN" altLang="en-US" sz="1600" dirty="0">
                          <a:latin typeface="微软雅黑" panose="020B0503020204020204" pitchFamily="34" charset="-122"/>
                          <a:ea typeface="微软雅黑" panose="020B0503020204020204" pitchFamily="34" charset="-122"/>
                        </a:rPr>
                        <a:t>身高</a:t>
                      </a:r>
                    </a:p>
                  </a:txBody>
                  <a:tcPr marL="91395" marR="91395" marT="45697" marB="45697"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352297">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zh-CN" altLang="en-US" sz="1600" dirty="0">
                          <a:latin typeface="微软雅黑" panose="020B0503020204020204" pitchFamily="34" charset="-122"/>
                          <a:ea typeface="微软雅黑" panose="020B0503020204020204" pitchFamily="34" charset="-122"/>
                        </a:rPr>
                        <a:t>张三</a:t>
                      </a:r>
                    </a:p>
                  </a:txBody>
                  <a:tcPr marL="91395" marR="91395" marT="45697" marB="4569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en-US" altLang="zh-CN" sz="1600" dirty="0">
                          <a:solidFill>
                            <a:schemeClr val="tx1"/>
                          </a:solidFill>
                          <a:latin typeface="微软雅黑" panose="020B0503020204020204" pitchFamily="34" charset="-122"/>
                          <a:ea typeface="微软雅黑" panose="020B0503020204020204" pitchFamily="34" charset="-122"/>
                        </a:rPr>
                        <a:t>182.5cm</a:t>
                      </a:r>
                      <a:r>
                        <a:rPr lang="zh-CN" altLang="en-US" sz="1600" dirty="0">
                          <a:solidFill>
                            <a:srgbClr val="C00000"/>
                          </a:solidFill>
                          <a:latin typeface="微软雅黑" panose="020B0503020204020204" pitchFamily="34" charset="-122"/>
                          <a:ea typeface="微软雅黑" panose="020B0503020204020204" pitchFamily="34" charset="-122"/>
                        </a:rPr>
                        <a:t>（</a:t>
                      </a:r>
                      <a:r>
                        <a:rPr lang="en-US" altLang="zh-CN" sz="1600" dirty="0">
                          <a:solidFill>
                            <a:srgbClr val="C00000"/>
                          </a:solidFill>
                          <a:latin typeface="微软雅黑" panose="020B0503020204020204" pitchFamily="34" charset="-122"/>
                          <a:ea typeface="微软雅黑" panose="020B0503020204020204" pitchFamily="34" charset="-122"/>
                        </a:rPr>
                        <a:t>+22.5</a:t>
                      </a:r>
                      <a:r>
                        <a:rPr lang="zh-CN" altLang="en-US" sz="1600" dirty="0">
                          <a:solidFill>
                            <a:srgbClr val="C00000"/>
                          </a:solidFill>
                          <a:latin typeface="微软雅黑" panose="020B0503020204020204" pitchFamily="34" charset="-122"/>
                          <a:ea typeface="微软雅黑" panose="020B0503020204020204" pitchFamily="34" charset="-122"/>
                        </a:rPr>
                        <a:t>）</a:t>
                      </a:r>
                    </a:p>
                  </a:txBody>
                  <a:tcPr marL="91395" marR="91395" marT="45697" marB="4569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r h="352297">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zh-CN" altLang="en-US" sz="1600" dirty="0">
                          <a:latin typeface="微软雅黑" panose="020B0503020204020204" pitchFamily="34" charset="-122"/>
                          <a:ea typeface="微软雅黑" panose="020B0503020204020204" pitchFamily="34" charset="-122"/>
                        </a:rPr>
                        <a:t>李四</a:t>
                      </a:r>
                    </a:p>
                  </a:txBody>
                  <a:tcPr marL="91395" marR="91395" marT="45697" marB="4569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en-US" altLang="zh-CN" sz="1600" dirty="0">
                          <a:solidFill>
                            <a:schemeClr val="tx1"/>
                          </a:solidFill>
                          <a:latin typeface="微软雅黑" panose="020B0503020204020204" pitchFamily="34" charset="-122"/>
                          <a:ea typeface="微软雅黑" panose="020B0503020204020204" pitchFamily="34" charset="-122"/>
                        </a:rPr>
                        <a:t>165.7cm</a:t>
                      </a:r>
                      <a:r>
                        <a:rPr lang="zh-CN" altLang="en-US" sz="1600" dirty="0">
                          <a:solidFill>
                            <a:srgbClr val="C00000"/>
                          </a:solidFill>
                          <a:latin typeface="微软雅黑" panose="020B0503020204020204" pitchFamily="34" charset="-122"/>
                          <a:ea typeface="微软雅黑" panose="020B0503020204020204" pitchFamily="34" charset="-122"/>
                        </a:rPr>
                        <a:t>（</a:t>
                      </a:r>
                      <a:r>
                        <a:rPr lang="en-US" altLang="zh-CN" sz="1600" dirty="0">
                          <a:solidFill>
                            <a:srgbClr val="C00000"/>
                          </a:solidFill>
                          <a:latin typeface="微软雅黑" panose="020B0503020204020204" pitchFamily="34" charset="-122"/>
                          <a:ea typeface="微软雅黑" panose="020B0503020204020204" pitchFamily="34" charset="-122"/>
                        </a:rPr>
                        <a:t>-4.3</a:t>
                      </a:r>
                      <a:r>
                        <a:rPr lang="zh-CN" altLang="en-US" sz="1600" dirty="0">
                          <a:solidFill>
                            <a:srgbClr val="C00000"/>
                          </a:solidFill>
                          <a:latin typeface="微软雅黑" panose="020B0503020204020204" pitchFamily="34" charset="-122"/>
                          <a:ea typeface="微软雅黑" panose="020B0503020204020204" pitchFamily="34" charset="-122"/>
                        </a:rPr>
                        <a:t>）</a:t>
                      </a:r>
                    </a:p>
                  </a:txBody>
                  <a:tcPr marL="91395" marR="91395" marT="45697" marB="4569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2"/>
                  </a:ext>
                </a:extLst>
              </a:tr>
              <a:tr h="352297">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zh-CN" altLang="en-US" sz="1600">
                          <a:latin typeface="微软雅黑" panose="020B0503020204020204" pitchFamily="34" charset="-122"/>
                          <a:ea typeface="微软雅黑" panose="020B0503020204020204" pitchFamily="34" charset="-122"/>
                        </a:rPr>
                        <a:t>王五</a:t>
                      </a:r>
                    </a:p>
                  </a:txBody>
                  <a:tcPr marL="91395" marR="91395" marT="45697" marB="4569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en-US" altLang="zh-CN" sz="1600" dirty="0">
                          <a:solidFill>
                            <a:schemeClr val="tx1"/>
                          </a:solidFill>
                          <a:latin typeface="微软雅黑" panose="020B0503020204020204" pitchFamily="34" charset="-122"/>
                          <a:ea typeface="微软雅黑" panose="020B0503020204020204" pitchFamily="34" charset="-122"/>
                        </a:rPr>
                        <a:t>161.5cm</a:t>
                      </a:r>
                      <a:r>
                        <a:rPr lang="zh-CN" altLang="en-US" sz="1600" dirty="0">
                          <a:solidFill>
                            <a:srgbClr val="C00000"/>
                          </a:solidFill>
                          <a:latin typeface="微软雅黑" panose="020B0503020204020204" pitchFamily="34" charset="-122"/>
                          <a:ea typeface="微软雅黑" panose="020B0503020204020204" pitchFamily="34" charset="-122"/>
                        </a:rPr>
                        <a:t>（</a:t>
                      </a:r>
                      <a:r>
                        <a:rPr lang="en-US" altLang="zh-CN" sz="1600" dirty="0">
                          <a:solidFill>
                            <a:srgbClr val="C00000"/>
                          </a:solidFill>
                          <a:latin typeface="微软雅黑" panose="020B0503020204020204" pitchFamily="34" charset="-122"/>
                          <a:ea typeface="微软雅黑" panose="020B0503020204020204" pitchFamily="34" charset="-122"/>
                        </a:rPr>
                        <a:t>-18.5</a:t>
                      </a:r>
                      <a:r>
                        <a:rPr lang="zh-CN" altLang="en-US" sz="1600" dirty="0">
                          <a:solidFill>
                            <a:srgbClr val="C00000"/>
                          </a:solidFill>
                          <a:latin typeface="微软雅黑" panose="020B0503020204020204" pitchFamily="34" charset="-122"/>
                          <a:ea typeface="微软雅黑" panose="020B0503020204020204" pitchFamily="34" charset="-122"/>
                        </a:rPr>
                        <a:t>）</a:t>
                      </a:r>
                    </a:p>
                  </a:txBody>
                  <a:tcPr marL="91395" marR="91395" marT="45697" marB="4569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3"/>
                  </a:ext>
                </a:extLst>
              </a:tr>
            </a:tbl>
          </a:graphicData>
        </a:graphic>
      </p:graphicFrame>
      <p:sp>
        <p:nvSpPr>
          <p:cNvPr id="18" name="文本框 17">
            <a:extLst>
              <a:ext uri="{FF2B5EF4-FFF2-40B4-BE49-F238E27FC236}">
                <a16:creationId xmlns:a16="http://schemas.microsoft.com/office/drawing/2014/main" id="{B56B1346-4A7E-838E-F060-9320DB30BDB0}"/>
              </a:ext>
            </a:extLst>
          </p:cNvPr>
          <p:cNvSpPr txBox="1"/>
          <p:nvPr/>
        </p:nvSpPr>
        <p:spPr>
          <a:xfrm>
            <a:off x="8611816" y="3038911"/>
            <a:ext cx="3011986" cy="995954"/>
          </a:xfrm>
          <a:prstGeom prst="rect">
            <a:avLst/>
          </a:prstGeom>
          <a:noFill/>
        </p:spPr>
        <p:txBody>
          <a:bodyPr wrap="square" lIns="0" tIns="0" rIns="0" bIns="0" rtlCol="0" anchor="t">
            <a:spAutoFit/>
          </a:bodyPr>
          <a:lstStyle/>
          <a:p>
            <a:pPr marL="381000" marR="0" lvl="1" indent="0" algn="l" defTabSz="876300" rtl="0" eaLnBrk="1" fontAlgn="base" latinLnBrk="0" hangingPunct="1">
              <a:lnSpc>
                <a:spcPct val="120000"/>
              </a:lnSpc>
              <a:spcBef>
                <a:spcPts val="400"/>
              </a:spcBef>
              <a:spcAft>
                <a:spcPct val="0"/>
              </a:spcAft>
              <a:buClrTx/>
              <a:buSzPct val="90000"/>
              <a:buFontTx/>
              <a:buNone/>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安全性：</a:t>
            </a:r>
            <a:r>
              <a:rPr lang="zh-CN" altLang="en-US" dirty="0">
                <a:solidFill>
                  <a:srgbClr val="C00000"/>
                </a:solidFill>
                <a:latin typeface="Arial" panose="020B0604020202090204" pitchFamily="34" charset="0"/>
                <a:ea typeface="微软雅黑" panose="020B0503020204020204" pitchFamily="34" charset="-122"/>
                <a:cs typeface="Arial" panose="020B0604020202090204" pitchFamily="34" charset="0"/>
                <a:sym typeface="+mn-ea"/>
              </a:rPr>
              <a:t>随机噪声</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对真实数据的扰动是差分隐私安全性的来源。</a:t>
            </a:r>
          </a:p>
        </p:txBody>
      </p:sp>
      <p:sp>
        <p:nvSpPr>
          <p:cNvPr id="19" name="文本框 18">
            <a:extLst>
              <a:ext uri="{FF2B5EF4-FFF2-40B4-BE49-F238E27FC236}">
                <a16:creationId xmlns:a16="http://schemas.microsoft.com/office/drawing/2014/main" id="{9AB93294-244A-E220-80E2-5A500ECAD45F}"/>
              </a:ext>
            </a:extLst>
          </p:cNvPr>
          <p:cNvSpPr txBox="1"/>
          <p:nvPr/>
        </p:nvSpPr>
        <p:spPr>
          <a:xfrm>
            <a:off x="1098038" y="3038911"/>
            <a:ext cx="2275652" cy="304140"/>
          </a:xfrm>
          <a:prstGeom prst="rect">
            <a:avLst/>
          </a:prstGeom>
          <a:noFill/>
        </p:spPr>
        <p:txBody>
          <a:bodyPr wrap="square" lIns="0" tIns="0" rIns="0" bIns="0" rtlCol="0" anchor="t">
            <a:spAutoFit/>
          </a:bodyPr>
          <a:lstStyle/>
          <a:p>
            <a:pPr marL="985520" marR="0" lvl="1" indent="-285750" algn="l" defTabSz="876300" rtl="0" eaLnBrk="1" fontAlgn="base" latinLnBrk="0" hangingPunct="1">
              <a:lnSpc>
                <a:spcPct val="120000"/>
              </a:lnSpc>
              <a:spcBef>
                <a:spcPts val="400"/>
              </a:spcBef>
              <a:spcAft>
                <a:spcPct val="0"/>
              </a:spcAft>
              <a:buClrTx/>
              <a:buSzPct val="90000"/>
              <a:buFontTx/>
              <a:buNone/>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扰动前数据</a:t>
            </a:r>
          </a:p>
        </p:txBody>
      </p:sp>
      <p:sp>
        <p:nvSpPr>
          <p:cNvPr id="20" name="文本框 19">
            <a:extLst>
              <a:ext uri="{FF2B5EF4-FFF2-40B4-BE49-F238E27FC236}">
                <a16:creationId xmlns:a16="http://schemas.microsoft.com/office/drawing/2014/main" id="{C26E621B-6B87-4C53-C2B3-D3BD9097E227}"/>
              </a:ext>
            </a:extLst>
          </p:cNvPr>
          <p:cNvSpPr txBox="1"/>
          <p:nvPr>
            <p:custDataLst>
              <p:tags r:id="rId3"/>
            </p:custDataLst>
          </p:nvPr>
        </p:nvSpPr>
        <p:spPr>
          <a:xfrm>
            <a:off x="5437660" y="3038911"/>
            <a:ext cx="2352459" cy="304140"/>
          </a:xfrm>
          <a:prstGeom prst="rect">
            <a:avLst/>
          </a:prstGeom>
          <a:noFill/>
        </p:spPr>
        <p:txBody>
          <a:bodyPr wrap="square" lIns="0" tIns="0" rIns="0" bIns="0" rtlCol="0" anchor="t">
            <a:spAutoFit/>
          </a:bodyPr>
          <a:lstStyle/>
          <a:p>
            <a:pPr marL="985520" lvl="1" indent="-285750" defTabSz="876300" eaLnBrk="1" hangingPunct="1">
              <a:lnSpc>
                <a:spcPct val="120000"/>
              </a:lnSpc>
              <a:spcBef>
                <a:spcPts val="400"/>
              </a:spcBef>
              <a:buSzPct val="90000"/>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扰动后数据</a:t>
            </a:r>
          </a:p>
        </p:txBody>
      </p:sp>
      <p:sp>
        <p:nvSpPr>
          <p:cNvPr id="2" name="Slide Number Placeholder 1">
            <a:extLst>
              <a:ext uri="{FF2B5EF4-FFF2-40B4-BE49-F238E27FC236}">
                <a16:creationId xmlns:a16="http://schemas.microsoft.com/office/drawing/2014/main" id="{C964440E-6364-45C4-924C-45635383F5E5}"/>
              </a:ext>
            </a:extLst>
          </p:cNvPr>
          <p:cNvSpPr>
            <a:spLocks noGrp="1"/>
          </p:cNvSpPr>
          <p:nvPr>
            <p:ph type="sldNum" sz="quarter" idx="11"/>
          </p:nvPr>
        </p:nvSpPr>
        <p:spPr/>
        <p:txBody>
          <a:bodyPr/>
          <a:lstStyle/>
          <a:p>
            <a:fld id="{30F1A57F-7590-DA4B-A3C4-2D26B37BD10B}" type="slidenum">
              <a:rPr kumimoji="1" lang="zh-CN" altLang="en-US" smtClean="0"/>
              <a:pPr/>
              <a:t>27</a:t>
            </a:fld>
            <a:endParaRPr kumimoji="1" lang="zh-CN" altLang="en-US"/>
          </a:p>
        </p:txBody>
      </p:sp>
    </p:spTree>
    <p:extLst>
      <p:ext uri="{BB962C8B-B14F-4D97-AF65-F5344CB8AC3E}">
        <p14:creationId xmlns:p14="http://schemas.microsoft.com/office/powerpoint/2010/main" val="73789931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隐私困境</a:t>
            </a:r>
            <a:endParaRPr lang="zh-CN" altLang="en-US"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C1B01E28-8135-4020-C9BF-E93D32940F6D}"/>
              </a:ext>
            </a:extLst>
          </p:cNvPr>
          <p:cNvSpPr txBox="1"/>
          <p:nvPr/>
        </p:nvSpPr>
        <p:spPr>
          <a:xfrm>
            <a:off x="7682987" y="3156821"/>
            <a:ext cx="6127623"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暴露</a:t>
            </a:r>
            <a:r>
              <a:rPr kumimoji="0" lang="en-US" altLang="zh-CN" sz="32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Alice</a:t>
            </a:r>
            <a:r>
              <a:rPr kumimoji="0" lang="zh-CN" altLang="en-US" sz="32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个人隐私！</a:t>
            </a: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28</a:t>
            </a:fld>
            <a:endParaRPr kumimoji="1" lang="zh-CN" altLang="en-US" dirty="0"/>
          </a:p>
        </p:txBody>
      </p:sp>
      <p:grpSp>
        <p:nvGrpSpPr>
          <p:cNvPr id="6" name="Group 18">
            <a:extLst>
              <a:ext uri="{FF2B5EF4-FFF2-40B4-BE49-F238E27FC236}">
                <a16:creationId xmlns:a16="http://schemas.microsoft.com/office/drawing/2014/main" id="{857832C8-D3FF-34FE-8BDA-878E74A8AE7D}"/>
              </a:ext>
            </a:extLst>
          </p:cNvPr>
          <p:cNvGrpSpPr/>
          <p:nvPr/>
        </p:nvGrpSpPr>
        <p:grpSpPr>
          <a:xfrm>
            <a:off x="1098770" y="1295825"/>
            <a:ext cx="5683507" cy="2133175"/>
            <a:chOff x="-12834" y="212703"/>
            <a:chExt cx="5683507" cy="2133175"/>
          </a:xfrm>
        </p:grpSpPr>
        <p:pic>
          <p:nvPicPr>
            <p:cNvPr id="7" name="Picture 3">
              <a:extLst>
                <a:ext uri="{FF2B5EF4-FFF2-40B4-BE49-F238E27FC236}">
                  <a16:creationId xmlns:a16="http://schemas.microsoft.com/office/drawing/2014/main" id="{E00AEAEA-3978-2D5C-D4F4-9B22BDA71117}"/>
                </a:ext>
              </a:extLst>
            </p:cNvPr>
            <p:cNvPicPr>
              <a:picLocks noChangeAspect="1" noChangeArrowheads="1"/>
            </p:cNvPicPr>
            <p:nvPr/>
          </p:nvPicPr>
          <p:blipFill>
            <a:blip r:embed="rId3" cstate="print"/>
            <a:srcRect/>
            <a:stretch>
              <a:fillRect/>
            </a:stretch>
          </p:blipFill>
          <p:spPr bwMode="auto">
            <a:xfrm>
              <a:off x="2761733" y="376518"/>
              <a:ext cx="2908940" cy="1969360"/>
            </a:xfrm>
            <a:prstGeom prst="rect">
              <a:avLst/>
            </a:prstGeom>
            <a:noFill/>
            <a:ln w="9525">
              <a:noFill/>
              <a:miter lim="800000"/>
              <a:headEnd/>
              <a:tailEnd/>
            </a:ln>
          </p:spPr>
        </p:pic>
        <p:pic>
          <p:nvPicPr>
            <p:cNvPr id="8" name="Picture 4">
              <a:extLst>
                <a:ext uri="{FF2B5EF4-FFF2-40B4-BE49-F238E27FC236}">
                  <a16:creationId xmlns:a16="http://schemas.microsoft.com/office/drawing/2014/main" id="{E05A2AD8-52BC-A7F5-0308-48056F8632BD}"/>
                </a:ext>
              </a:extLst>
            </p:cNvPr>
            <p:cNvPicPr>
              <a:picLocks noChangeAspect="1" noChangeArrowheads="1"/>
            </p:cNvPicPr>
            <p:nvPr/>
          </p:nvPicPr>
          <p:blipFill>
            <a:blip r:embed="rId4" cstate="print"/>
            <a:srcRect/>
            <a:stretch>
              <a:fillRect/>
            </a:stretch>
          </p:blipFill>
          <p:spPr bwMode="auto">
            <a:xfrm>
              <a:off x="-12834" y="212703"/>
              <a:ext cx="2205639" cy="2032956"/>
            </a:xfrm>
            <a:prstGeom prst="rect">
              <a:avLst/>
            </a:prstGeom>
            <a:noFill/>
            <a:ln w="9525">
              <a:noFill/>
              <a:miter lim="800000"/>
              <a:headEnd/>
              <a:tailEnd/>
            </a:ln>
          </p:spPr>
        </p:pic>
        <p:sp>
          <p:nvSpPr>
            <p:cNvPr id="10" name="Right Arrow 14">
              <a:extLst>
                <a:ext uri="{FF2B5EF4-FFF2-40B4-BE49-F238E27FC236}">
                  <a16:creationId xmlns:a16="http://schemas.microsoft.com/office/drawing/2014/main" id="{F4062E34-4B5E-FF9E-0FF4-9883E6F82C71}"/>
                </a:ext>
              </a:extLst>
            </p:cNvPr>
            <p:cNvSpPr/>
            <p:nvPr/>
          </p:nvSpPr>
          <p:spPr>
            <a:xfrm>
              <a:off x="2383058" y="1075765"/>
              <a:ext cx="319801" cy="2969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7">
            <a:extLst>
              <a:ext uri="{FF2B5EF4-FFF2-40B4-BE49-F238E27FC236}">
                <a16:creationId xmlns:a16="http://schemas.microsoft.com/office/drawing/2014/main" id="{0D7454D9-8DB9-83EA-395D-DECABC23832B}"/>
              </a:ext>
            </a:extLst>
          </p:cNvPr>
          <p:cNvGrpSpPr/>
          <p:nvPr/>
        </p:nvGrpSpPr>
        <p:grpSpPr>
          <a:xfrm>
            <a:off x="1098770" y="3740386"/>
            <a:ext cx="8757435" cy="2784294"/>
            <a:chOff x="23778" y="2909882"/>
            <a:chExt cx="8757435" cy="2784294"/>
          </a:xfrm>
        </p:grpSpPr>
        <p:sp>
          <p:nvSpPr>
            <p:cNvPr id="12" name="Rectangle 3">
              <a:extLst>
                <a:ext uri="{FF2B5EF4-FFF2-40B4-BE49-F238E27FC236}">
                  <a16:creationId xmlns:a16="http://schemas.microsoft.com/office/drawing/2014/main" id="{46C013AC-C557-6B76-3350-7DDC92DD2391}"/>
                </a:ext>
              </a:extLst>
            </p:cNvPr>
            <p:cNvSpPr/>
            <p:nvPr/>
          </p:nvSpPr>
          <p:spPr>
            <a:xfrm>
              <a:off x="8212171" y="4228174"/>
              <a:ext cx="569042" cy="1466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
              <a:extLst>
                <a:ext uri="{FF2B5EF4-FFF2-40B4-BE49-F238E27FC236}">
                  <a16:creationId xmlns:a16="http://schemas.microsoft.com/office/drawing/2014/main" id="{D3EA7502-7A68-A976-2532-64922C77C621}"/>
                </a:ext>
              </a:extLst>
            </p:cNvPr>
            <p:cNvSpPr/>
            <p:nvPr/>
          </p:nvSpPr>
          <p:spPr>
            <a:xfrm>
              <a:off x="5472120" y="3805518"/>
              <a:ext cx="376146" cy="1063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0">
              <a:extLst>
                <a:ext uri="{FF2B5EF4-FFF2-40B4-BE49-F238E27FC236}">
                  <a16:creationId xmlns:a16="http://schemas.microsoft.com/office/drawing/2014/main" id="{8FF8FF6B-5F0C-2035-92FB-950BA722B3CB}"/>
                </a:ext>
              </a:extLst>
            </p:cNvPr>
            <p:cNvSpPr/>
            <p:nvPr/>
          </p:nvSpPr>
          <p:spPr>
            <a:xfrm>
              <a:off x="2356526" y="3964693"/>
              <a:ext cx="319801" cy="2969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5">
              <a:extLst>
                <a:ext uri="{FF2B5EF4-FFF2-40B4-BE49-F238E27FC236}">
                  <a16:creationId xmlns:a16="http://schemas.microsoft.com/office/drawing/2014/main" id="{7342AA89-FD61-89B1-BB65-2F7E516CB5F8}"/>
                </a:ext>
              </a:extLst>
            </p:cNvPr>
            <p:cNvPicPr>
              <a:picLocks noChangeAspect="1" noChangeArrowheads="1"/>
            </p:cNvPicPr>
            <p:nvPr/>
          </p:nvPicPr>
          <p:blipFill>
            <a:blip r:embed="rId5" cstate="print"/>
            <a:srcRect/>
            <a:stretch>
              <a:fillRect/>
            </a:stretch>
          </p:blipFill>
          <p:spPr bwMode="auto">
            <a:xfrm>
              <a:off x="23778" y="2909882"/>
              <a:ext cx="2167520" cy="2227730"/>
            </a:xfrm>
            <a:prstGeom prst="rect">
              <a:avLst/>
            </a:prstGeom>
            <a:noFill/>
            <a:ln w="9525">
              <a:noFill/>
              <a:miter lim="800000"/>
              <a:headEnd/>
              <a:tailEnd/>
            </a:ln>
          </p:spPr>
        </p:pic>
        <p:pic>
          <p:nvPicPr>
            <p:cNvPr id="16" name="Picture 6">
              <a:extLst>
                <a:ext uri="{FF2B5EF4-FFF2-40B4-BE49-F238E27FC236}">
                  <a16:creationId xmlns:a16="http://schemas.microsoft.com/office/drawing/2014/main" id="{A8DBC2AC-2147-9E43-A648-D57C7CE1B167}"/>
                </a:ext>
              </a:extLst>
            </p:cNvPr>
            <p:cNvPicPr>
              <a:picLocks noChangeAspect="1" noChangeArrowheads="1"/>
            </p:cNvPicPr>
            <p:nvPr/>
          </p:nvPicPr>
          <p:blipFill>
            <a:blip r:embed="rId6" cstate="print"/>
            <a:srcRect/>
            <a:stretch>
              <a:fillRect/>
            </a:stretch>
          </p:blipFill>
          <p:spPr bwMode="auto">
            <a:xfrm>
              <a:off x="2830509" y="3146612"/>
              <a:ext cx="2998470" cy="2017295"/>
            </a:xfrm>
            <a:prstGeom prst="rect">
              <a:avLst/>
            </a:prstGeom>
            <a:noFill/>
            <a:ln w="9525">
              <a:noFill/>
              <a:miter lim="800000"/>
              <a:headEnd/>
              <a:tailEnd/>
            </a:ln>
          </p:spPr>
        </p:pic>
        <p:sp>
          <p:nvSpPr>
            <p:cNvPr id="17" name="Rectangle 15">
              <a:extLst>
                <a:ext uri="{FF2B5EF4-FFF2-40B4-BE49-F238E27FC236}">
                  <a16:creationId xmlns:a16="http://schemas.microsoft.com/office/drawing/2014/main" id="{4EA269A9-DDEC-37F3-43F3-DE898AE46C95}"/>
                </a:ext>
              </a:extLst>
            </p:cNvPr>
            <p:cNvSpPr/>
            <p:nvPr/>
          </p:nvSpPr>
          <p:spPr>
            <a:xfrm>
              <a:off x="5308029" y="3254188"/>
              <a:ext cx="568335" cy="132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文本框 18">
            <a:extLst>
              <a:ext uri="{FF2B5EF4-FFF2-40B4-BE49-F238E27FC236}">
                <a16:creationId xmlns:a16="http://schemas.microsoft.com/office/drawing/2014/main" id="{BFBA47EE-67F5-B7F6-4F69-0FAFAAA48557}"/>
              </a:ext>
            </a:extLst>
          </p:cNvPr>
          <p:cNvSpPr txBox="1"/>
          <p:nvPr/>
        </p:nvSpPr>
        <p:spPr>
          <a:xfrm>
            <a:off x="7682987" y="4382177"/>
            <a:ext cx="4374694" cy="1569660"/>
          </a:xfrm>
          <a:prstGeom prst="rect">
            <a:avLst/>
          </a:prstGeom>
          <a:noFill/>
        </p:spPr>
        <p:txBody>
          <a:bodyPr wrap="square">
            <a:spAutoFit/>
          </a:bodyPr>
          <a:lstStyle/>
          <a:p>
            <a:r>
              <a:rPr lang="en-US" altLang="zh-CN" sz="2400" dirty="0">
                <a:solidFill>
                  <a:srgbClr val="C00000"/>
                </a:solidFill>
              </a:rPr>
              <a:t>Need</a:t>
            </a:r>
            <a:r>
              <a:rPr lang="zh-CN" altLang="en-US" sz="2400" dirty="0">
                <a:solidFill>
                  <a:srgbClr val="C00000"/>
                </a:solidFill>
              </a:rPr>
              <a:t>：</a:t>
            </a:r>
            <a:r>
              <a:rPr lang="en-US" altLang="zh-CN" sz="2400" dirty="0">
                <a:solidFill>
                  <a:srgbClr val="C00000"/>
                </a:solidFill>
              </a:rPr>
              <a:t>learning nothing about an individual while learning useful statistical information about a population</a:t>
            </a:r>
          </a:p>
        </p:txBody>
      </p:sp>
    </p:spTree>
    <p:extLst>
      <p:ext uri="{BB962C8B-B14F-4D97-AF65-F5344CB8AC3E}">
        <p14:creationId xmlns:p14="http://schemas.microsoft.com/office/powerpoint/2010/main" val="15132309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C1B01E28-8135-4020-C9BF-E93D32940F6D}"/>
              </a:ext>
            </a:extLst>
          </p:cNvPr>
          <p:cNvSpPr txBox="1"/>
          <p:nvPr/>
        </p:nvSpPr>
        <p:spPr>
          <a:xfrm>
            <a:off x="2766208" y="379803"/>
            <a:ext cx="41884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使统计结果在输入层面无法区分</a:t>
            </a: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29</a:t>
            </a:fld>
            <a:endParaRPr kumimoji="1" lang="zh-CN" altLang="en-US" dirty="0"/>
          </a:p>
        </p:txBody>
      </p:sp>
      <p:grpSp>
        <p:nvGrpSpPr>
          <p:cNvPr id="3" name="Group 18">
            <a:extLst>
              <a:ext uri="{FF2B5EF4-FFF2-40B4-BE49-F238E27FC236}">
                <a16:creationId xmlns:a16="http://schemas.microsoft.com/office/drawing/2014/main" id="{424A395C-83BC-CD02-8FFC-88C3FC60CD58}"/>
              </a:ext>
            </a:extLst>
          </p:cNvPr>
          <p:cNvGrpSpPr/>
          <p:nvPr/>
        </p:nvGrpSpPr>
        <p:grpSpPr>
          <a:xfrm>
            <a:off x="1361116" y="1155300"/>
            <a:ext cx="5683507" cy="2133175"/>
            <a:chOff x="-12834" y="212703"/>
            <a:chExt cx="5683507" cy="2133175"/>
          </a:xfrm>
        </p:grpSpPr>
        <p:pic>
          <p:nvPicPr>
            <p:cNvPr id="4" name="Picture 3">
              <a:extLst>
                <a:ext uri="{FF2B5EF4-FFF2-40B4-BE49-F238E27FC236}">
                  <a16:creationId xmlns:a16="http://schemas.microsoft.com/office/drawing/2014/main" id="{D5CA4097-2CE3-6B83-EC84-A7239A33B790}"/>
                </a:ext>
              </a:extLst>
            </p:cNvPr>
            <p:cNvPicPr>
              <a:picLocks noChangeAspect="1" noChangeArrowheads="1"/>
            </p:cNvPicPr>
            <p:nvPr/>
          </p:nvPicPr>
          <p:blipFill>
            <a:blip r:embed="rId3" cstate="print"/>
            <a:srcRect/>
            <a:stretch>
              <a:fillRect/>
            </a:stretch>
          </p:blipFill>
          <p:spPr bwMode="auto">
            <a:xfrm>
              <a:off x="2761733" y="376518"/>
              <a:ext cx="2908940" cy="1969360"/>
            </a:xfrm>
            <a:prstGeom prst="rect">
              <a:avLst/>
            </a:prstGeom>
            <a:noFill/>
            <a:ln w="9525">
              <a:noFill/>
              <a:miter lim="800000"/>
              <a:headEnd/>
              <a:tailEnd/>
            </a:ln>
          </p:spPr>
        </p:pic>
        <p:pic>
          <p:nvPicPr>
            <p:cNvPr id="18" name="Picture 4">
              <a:extLst>
                <a:ext uri="{FF2B5EF4-FFF2-40B4-BE49-F238E27FC236}">
                  <a16:creationId xmlns:a16="http://schemas.microsoft.com/office/drawing/2014/main" id="{5BA00474-AA93-6F1F-45C2-9B8B9BC28C42}"/>
                </a:ext>
              </a:extLst>
            </p:cNvPr>
            <p:cNvPicPr>
              <a:picLocks noChangeAspect="1" noChangeArrowheads="1"/>
            </p:cNvPicPr>
            <p:nvPr/>
          </p:nvPicPr>
          <p:blipFill>
            <a:blip r:embed="rId4" cstate="print"/>
            <a:srcRect/>
            <a:stretch>
              <a:fillRect/>
            </a:stretch>
          </p:blipFill>
          <p:spPr bwMode="auto">
            <a:xfrm>
              <a:off x="-12834" y="212703"/>
              <a:ext cx="2205639" cy="2032956"/>
            </a:xfrm>
            <a:prstGeom prst="rect">
              <a:avLst/>
            </a:prstGeom>
            <a:noFill/>
            <a:ln w="9525">
              <a:noFill/>
              <a:miter lim="800000"/>
              <a:headEnd/>
              <a:tailEnd/>
            </a:ln>
          </p:spPr>
        </p:pic>
        <p:sp>
          <p:nvSpPr>
            <p:cNvPr id="20" name="Right Arrow 14">
              <a:extLst>
                <a:ext uri="{FF2B5EF4-FFF2-40B4-BE49-F238E27FC236}">
                  <a16:creationId xmlns:a16="http://schemas.microsoft.com/office/drawing/2014/main" id="{D7E613E3-2CF3-8631-40B2-0512ED6D6AAA}"/>
                </a:ext>
              </a:extLst>
            </p:cNvPr>
            <p:cNvSpPr/>
            <p:nvPr/>
          </p:nvSpPr>
          <p:spPr>
            <a:xfrm>
              <a:off x="2383058" y="1075765"/>
              <a:ext cx="319801" cy="2969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7">
            <a:extLst>
              <a:ext uri="{FF2B5EF4-FFF2-40B4-BE49-F238E27FC236}">
                <a16:creationId xmlns:a16="http://schemas.microsoft.com/office/drawing/2014/main" id="{8DB5E15D-BBEC-7D41-9819-6B983ADCA8D3}"/>
              </a:ext>
            </a:extLst>
          </p:cNvPr>
          <p:cNvGrpSpPr/>
          <p:nvPr/>
        </p:nvGrpSpPr>
        <p:grpSpPr>
          <a:xfrm>
            <a:off x="1367811" y="3611527"/>
            <a:ext cx="9103063" cy="2784294"/>
            <a:chOff x="23778" y="2909882"/>
            <a:chExt cx="9103063" cy="2784294"/>
          </a:xfrm>
        </p:grpSpPr>
        <p:sp>
          <p:nvSpPr>
            <p:cNvPr id="22" name="Rectangle 3">
              <a:extLst>
                <a:ext uri="{FF2B5EF4-FFF2-40B4-BE49-F238E27FC236}">
                  <a16:creationId xmlns:a16="http://schemas.microsoft.com/office/drawing/2014/main" id="{26E89D7F-6529-4594-06B9-347CEF87F4EE}"/>
                </a:ext>
              </a:extLst>
            </p:cNvPr>
            <p:cNvSpPr/>
            <p:nvPr/>
          </p:nvSpPr>
          <p:spPr>
            <a:xfrm>
              <a:off x="8212171" y="4228174"/>
              <a:ext cx="569042" cy="1466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a:extLst>
                <a:ext uri="{FF2B5EF4-FFF2-40B4-BE49-F238E27FC236}">
                  <a16:creationId xmlns:a16="http://schemas.microsoft.com/office/drawing/2014/main" id="{23D0A500-1AB1-2756-7B53-C59E3A915129}"/>
                </a:ext>
              </a:extLst>
            </p:cNvPr>
            <p:cNvPicPr>
              <a:picLocks noChangeAspect="1" noChangeArrowheads="1"/>
            </p:cNvPicPr>
            <p:nvPr/>
          </p:nvPicPr>
          <p:blipFill>
            <a:blip r:embed="rId5" cstate="print"/>
            <a:srcRect/>
            <a:stretch>
              <a:fillRect/>
            </a:stretch>
          </p:blipFill>
          <p:spPr bwMode="auto">
            <a:xfrm>
              <a:off x="6012626" y="3146613"/>
              <a:ext cx="3114215" cy="2047808"/>
            </a:xfrm>
            <a:prstGeom prst="rect">
              <a:avLst/>
            </a:prstGeom>
            <a:noFill/>
            <a:ln w="9525">
              <a:noFill/>
              <a:miter lim="800000"/>
              <a:headEnd/>
              <a:tailEnd/>
            </a:ln>
          </p:spPr>
        </p:pic>
        <p:sp>
          <p:nvSpPr>
            <p:cNvPr id="24" name="Rectangle 5">
              <a:extLst>
                <a:ext uri="{FF2B5EF4-FFF2-40B4-BE49-F238E27FC236}">
                  <a16:creationId xmlns:a16="http://schemas.microsoft.com/office/drawing/2014/main" id="{C042E3C3-03A2-9233-4A85-8F3CDBB14E9A}"/>
                </a:ext>
              </a:extLst>
            </p:cNvPr>
            <p:cNvSpPr/>
            <p:nvPr/>
          </p:nvSpPr>
          <p:spPr>
            <a:xfrm>
              <a:off x="5472120" y="3805518"/>
              <a:ext cx="376146" cy="1063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10">
              <a:extLst>
                <a:ext uri="{FF2B5EF4-FFF2-40B4-BE49-F238E27FC236}">
                  <a16:creationId xmlns:a16="http://schemas.microsoft.com/office/drawing/2014/main" id="{7613B26E-9CD3-167C-7CB6-245964B9D5C7}"/>
                </a:ext>
              </a:extLst>
            </p:cNvPr>
            <p:cNvSpPr/>
            <p:nvPr/>
          </p:nvSpPr>
          <p:spPr>
            <a:xfrm>
              <a:off x="2356526" y="3964693"/>
              <a:ext cx="319801" cy="2969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5">
              <a:extLst>
                <a:ext uri="{FF2B5EF4-FFF2-40B4-BE49-F238E27FC236}">
                  <a16:creationId xmlns:a16="http://schemas.microsoft.com/office/drawing/2014/main" id="{D531C51E-1C94-7BCC-58F5-FA2DAE641FB8}"/>
                </a:ext>
              </a:extLst>
            </p:cNvPr>
            <p:cNvPicPr>
              <a:picLocks noChangeAspect="1" noChangeArrowheads="1"/>
            </p:cNvPicPr>
            <p:nvPr/>
          </p:nvPicPr>
          <p:blipFill>
            <a:blip r:embed="rId6" cstate="print"/>
            <a:srcRect/>
            <a:stretch>
              <a:fillRect/>
            </a:stretch>
          </p:blipFill>
          <p:spPr bwMode="auto">
            <a:xfrm>
              <a:off x="23778" y="2909882"/>
              <a:ext cx="2167520" cy="2227730"/>
            </a:xfrm>
            <a:prstGeom prst="rect">
              <a:avLst/>
            </a:prstGeom>
            <a:noFill/>
            <a:ln w="9525">
              <a:noFill/>
              <a:miter lim="800000"/>
              <a:headEnd/>
              <a:tailEnd/>
            </a:ln>
          </p:spPr>
        </p:pic>
        <p:pic>
          <p:nvPicPr>
            <p:cNvPr id="27" name="Picture 6">
              <a:extLst>
                <a:ext uri="{FF2B5EF4-FFF2-40B4-BE49-F238E27FC236}">
                  <a16:creationId xmlns:a16="http://schemas.microsoft.com/office/drawing/2014/main" id="{CFEBE5B9-F8D4-E293-BFBB-26BE6FA1F6F6}"/>
                </a:ext>
              </a:extLst>
            </p:cNvPr>
            <p:cNvPicPr>
              <a:picLocks noChangeAspect="1" noChangeArrowheads="1"/>
            </p:cNvPicPr>
            <p:nvPr/>
          </p:nvPicPr>
          <p:blipFill>
            <a:blip r:embed="rId7" cstate="print"/>
            <a:srcRect/>
            <a:stretch>
              <a:fillRect/>
            </a:stretch>
          </p:blipFill>
          <p:spPr bwMode="auto">
            <a:xfrm>
              <a:off x="2830509" y="3146612"/>
              <a:ext cx="2998470" cy="2017295"/>
            </a:xfrm>
            <a:prstGeom prst="rect">
              <a:avLst/>
            </a:prstGeom>
            <a:noFill/>
            <a:ln w="9525">
              <a:noFill/>
              <a:miter lim="800000"/>
              <a:headEnd/>
              <a:tailEnd/>
            </a:ln>
          </p:spPr>
        </p:pic>
        <p:sp>
          <p:nvSpPr>
            <p:cNvPr id="28" name="Rectangle 15">
              <a:extLst>
                <a:ext uri="{FF2B5EF4-FFF2-40B4-BE49-F238E27FC236}">
                  <a16:creationId xmlns:a16="http://schemas.microsoft.com/office/drawing/2014/main" id="{424181A6-827E-91B6-AF36-8E219B4CAF64}"/>
                </a:ext>
              </a:extLst>
            </p:cNvPr>
            <p:cNvSpPr/>
            <p:nvPr/>
          </p:nvSpPr>
          <p:spPr>
            <a:xfrm>
              <a:off x="5308029" y="3254188"/>
              <a:ext cx="568335" cy="132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16">
              <a:extLst>
                <a:ext uri="{FF2B5EF4-FFF2-40B4-BE49-F238E27FC236}">
                  <a16:creationId xmlns:a16="http://schemas.microsoft.com/office/drawing/2014/main" id="{B9668F06-8281-A715-0D71-07E4E90C35B6}"/>
                </a:ext>
              </a:extLst>
            </p:cNvPr>
            <p:cNvSpPr/>
            <p:nvPr/>
          </p:nvSpPr>
          <p:spPr>
            <a:xfrm>
              <a:off x="5530176" y="3927636"/>
              <a:ext cx="319801" cy="2969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8">
            <a:extLst>
              <a:ext uri="{FF2B5EF4-FFF2-40B4-BE49-F238E27FC236}">
                <a16:creationId xmlns:a16="http://schemas.microsoft.com/office/drawing/2014/main" id="{759F62AF-227D-8464-04BD-6BE471E8DC5E}"/>
              </a:ext>
            </a:extLst>
          </p:cNvPr>
          <p:cNvPicPr>
            <a:picLocks noChangeAspect="1" noChangeArrowheads="1"/>
          </p:cNvPicPr>
          <p:nvPr/>
        </p:nvPicPr>
        <p:blipFill>
          <a:blip r:embed="rId8" cstate="print"/>
          <a:srcRect/>
          <a:stretch>
            <a:fillRect/>
          </a:stretch>
        </p:blipFill>
        <p:spPr bwMode="auto">
          <a:xfrm>
            <a:off x="7319835" y="1270634"/>
            <a:ext cx="2968420" cy="2018210"/>
          </a:xfrm>
          <a:prstGeom prst="rect">
            <a:avLst/>
          </a:prstGeom>
          <a:noFill/>
          <a:ln w="9525">
            <a:noFill/>
            <a:miter lim="800000"/>
            <a:headEnd/>
            <a:tailEnd/>
          </a:ln>
        </p:spPr>
      </p:pic>
      <p:sp>
        <p:nvSpPr>
          <p:cNvPr id="31" name="TextBox 19">
            <a:extLst>
              <a:ext uri="{FF2B5EF4-FFF2-40B4-BE49-F238E27FC236}">
                <a16:creationId xmlns:a16="http://schemas.microsoft.com/office/drawing/2014/main" id="{E7CE35BF-1B87-27A1-AB28-9FD5B53CEDB6}"/>
              </a:ext>
            </a:extLst>
          </p:cNvPr>
          <p:cNvSpPr txBox="1"/>
          <p:nvPr/>
        </p:nvSpPr>
        <p:spPr>
          <a:xfrm>
            <a:off x="1479265" y="5977160"/>
            <a:ext cx="1967205" cy="369332"/>
          </a:xfrm>
          <a:prstGeom prst="rect">
            <a:avLst/>
          </a:prstGeom>
          <a:noFill/>
        </p:spPr>
        <p:txBody>
          <a:bodyPr wrap="none" rtlCol="0">
            <a:spAutoFit/>
          </a:bodyPr>
          <a:lstStyle/>
          <a:p>
            <a:r>
              <a:rPr lang="en-US" b="1" dirty="0"/>
              <a:t>Original records</a:t>
            </a:r>
          </a:p>
        </p:txBody>
      </p:sp>
      <p:sp>
        <p:nvSpPr>
          <p:cNvPr id="32" name="TextBox 20">
            <a:extLst>
              <a:ext uri="{FF2B5EF4-FFF2-40B4-BE49-F238E27FC236}">
                <a16:creationId xmlns:a16="http://schemas.microsoft.com/office/drawing/2014/main" id="{4E1F5AA1-9BFC-D590-FB93-1F3A5B3C3695}"/>
              </a:ext>
            </a:extLst>
          </p:cNvPr>
          <p:cNvSpPr txBox="1"/>
          <p:nvPr/>
        </p:nvSpPr>
        <p:spPr>
          <a:xfrm>
            <a:off x="4407534" y="6004054"/>
            <a:ext cx="2236510" cy="369332"/>
          </a:xfrm>
          <a:prstGeom prst="rect">
            <a:avLst/>
          </a:prstGeom>
          <a:noFill/>
        </p:spPr>
        <p:txBody>
          <a:bodyPr wrap="none" rtlCol="0">
            <a:spAutoFit/>
          </a:bodyPr>
          <a:lstStyle/>
          <a:p>
            <a:r>
              <a:rPr lang="en-US" b="1" dirty="0"/>
              <a:t>Original histogram</a:t>
            </a:r>
          </a:p>
        </p:txBody>
      </p:sp>
      <p:sp>
        <p:nvSpPr>
          <p:cNvPr id="33" name="TextBox 21">
            <a:extLst>
              <a:ext uri="{FF2B5EF4-FFF2-40B4-BE49-F238E27FC236}">
                <a16:creationId xmlns:a16="http://schemas.microsoft.com/office/drawing/2014/main" id="{687BF2EC-0E23-3D54-8162-9293E63A1B33}"/>
              </a:ext>
            </a:extLst>
          </p:cNvPr>
          <p:cNvSpPr txBox="1"/>
          <p:nvPr/>
        </p:nvSpPr>
        <p:spPr>
          <a:xfrm>
            <a:off x="7572525" y="5883031"/>
            <a:ext cx="2762295" cy="646331"/>
          </a:xfrm>
          <a:prstGeom prst="rect">
            <a:avLst/>
          </a:prstGeom>
          <a:noFill/>
        </p:spPr>
        <p:txBody>
          <a:bodyPr wrap="none" rtlCol="0">
            <a:spAutoFit/>
          </a:bodyPr>
          <a:lstStyle/>
          <a:p>
            <a:r>
              <a:rPr lang="en-US" b="1" dirty="0"/>
              <a:t>Perturbed histogram </a:t>
            </a:r>
          </a:p>
          <a:p>
            <a:r>
              <a:rPr lang="en-US" b="1" dirty="0"/>
              <a:t>with differential privacy</a:t>
            </a:r>
          </a:p>
        </p:txBody>
      </p:sp>
      <p:cxnSp>
        <p:nvCxnSpPr>
          <p:cNvPr id="7" name="Straight Connector 27">
            <a:extLst>
              <a:ext uri="{FF2B5EF4-FFF2-40B4-BE49-F238E27FC236}">
                <a16:creationId xmlns:a16="http://schemas.microsoft.com/office/drawing/2014/main" id="{0F588317-A2DF-C7E7-6577-BC70D1809506}"/>
              </a:ext>
            </a:extLst>
          </p:cNvPr>
          <p:cNvCxnSpPr/>
          <p:nvPr/>
        </p:nvCxnSpPr>
        <p:spPr>
          <a:xfrm>
            <a:off x="8023817" y="2455507"/>
            <a:ext cx="5916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29">
            <a:extLst>
              <a:ext uri="{FF2B5EF4-FFF2-40B4-BE49-F238E27FC236}">
                <a16:creationId xmlns:a16="http://schemas.microsoft.com/office/drawing/2014/main" id="{2F2A2459-B215-193E-A498-0304A1DF1EA5}"/>
              </a:ext>
            </a:extLst>
          </p:cNvPr>
          <p:cNvCxnSpPr/>
          <p:nvPr/>
        </p:nvCxnSpPr>
        <p:spPr>
          <a:xfrm>
            <a:off x="7709716" y="2159671"/>
            <a:ext cx="3141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30">
            <a:extLst>
              <a:ext uri="{FF2B5EF4-FFF2-40B4-BE49-F238E27FC236}">
                <a16:creationId xmlns:a16="http://schemas.microsoft.com/office/drawing/2014/main" id="{544F760E-0467-1AEE-DD0C-87469A9C6EF8}"/>
              </a:ext>
            </a:extLst>
          </p:cNvPr>
          <p:cNvCxnSpPr/>
          <p:nvPr/>
        </p:nvCxnSpPr>
        <p:spPr>
          <a:xfrm>
            <a:off x="8619635" y="1863836"/>
            <a:ext cx="57407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32">
            <a:extLst>
              <a:ext uri="{FF2B5EF4-FFF2-40B4-BE49-F238E27FC236}">
                <a16:creationId xmlns:a16="http://schemas.microsoft.com/office/drawing/2014/main" id="{4A0DBDBD-0BBE-D466-A71A-952C856E4B41}"/>
              </a:ext>
            </a:extLst>
          </p:cNvPr>
          <p:cNvCxnSpPr/>
          <p:nvPr/>
        </p:nvCxnSpPr>
        <p:spPr>
          <a:xfrm>
            <a:off x="9180264" y="2455507"/>
            <a:ext cx="57407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34">
            <a:extLst>
              <a:ext uri="{FF2B5EF4-FFF2-40B4-BE49-F238E27FC236}">
                <a16:creationId xmlns:a16="http://schemas.microsoft.com/office/drawing/2014/main" id="{E3AC0882-6927-52E6-C4C9-EDF5B9217D88}"/>
              </a:ext>
            </a:extLst>
          </p:cNvPr>
          <p:cNvCxnSpPr/>
          <p:nvPr/>
        </p:nvCxnSpPr>
        <p:spPr>
          <a:xfrm>
            <a:off x="7727982" y="2178958"/>
            <a:ext cx="0" cy="8951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38">
            <a:extLst>
              <a:ext uri="{FF2B5EF4-FFF2-40B4-BE49-F238E27FC236}">
                <a16:creationId xmlns:a16="http://schemas.microsoft.com/office/drawing/2014/main" id="{AA01640E-0851-3CAF-2A9F-79EC5E769B05}"/>
              </a:ext>
            </a:extLst>
          </p:cNvPr>
          <p:cNvCxnSpPr/>
          <p:nvPr/>
        </p:nvCxnSpPr>
        <p:spPr>
          <a:xfrm>
            <a:off x="8037264" y="2140338"/>
            <a:ext cx="0" cy="3286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9">
            <a:extLst>
              <a:ext uri="{FF2B5EF4-FFF2-40B4-BE49-F238E27FC236}">
                <a16:creationId xmlns:a16="http://schemas.microsoft.com/office/drawing/2014/main" id="{4A43859B-9397-0853-4447-F7BEC71E96E4}"/>
              </a:ext>
            </a:extLst>
          </p:cNvPr>
          <p:cNvCxnSpPr/>
          <p:nvPr/>
        </p:nvCxnSpPr>
        <p:spPr>
          <a:xfrm>
            <a:off x="9180264" y="1863836"/>
            <a:ext cx="0" cy="6051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42">
            <a:extLst>
              <a:ext uri="{FF2B5EF4-FFF2-40B4-BE49-F238E27FC236}">
                <a16:creationId xmlns:a16="http://schemas.microsoft.com/office/drawing/2014/main" id="{C92CF4E8-2168-48D1-60DD-6F973E284239}"/>
              </a:ext>
            </a:extLst>
          </p:cNvPr>
          <p:cNvCxnSpPr/>
          <p:nvPr/>
        </p:nvCxnSpPr>
        <p:spPr>
          <a:xfrm>
            <a:off x="8615488" y="1836942"/>
            <a:ext cx="0" cy="6185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C3EFA98E-6174-82CE-21FF-8186AFD42597}"/>
              </a:ext>
            </a:extLst>
          </p:cNvPr>
          <p:cNvCxnSpPr/>
          <p:nvPr/>
        </p:nvCxnSpPr>
        <p:spPr>
          <a:xfrm>
            <a:off x="9771935" y="2449621"/>
            <a:ext cx="0" cy="5706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97490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954107"/>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数据安全法制化建设越来越完善</a:t>
            </a:r>
          </a:p>
          <a:p>
            <a:endParaRPr lang="zh-CN" altLang="en-US" sz="2800" b="1" dirty="0">
              <a:latin typeface="Microsoft YaHei" panose="020B0503020204020204" pitchFamily="34" charset="-122"/>
              <a:ea typeface="Microsoft YaHei" panose="020B0503020204020204" pitchFamily="34" charset="-122"/>
            </a:endParaRPr>
          </a:p>
        </p:txBody>
      </p:sp>
      <p:sp>
        <p:nvSpPr>
          <p:cNvPr id="2" name="矩形: 圆角 223">
            <a:extLst>
              <a:ext uri="{FF2B5EF4-FFF2-40B4-BE49-F238E27FC236}">
                <a16:creationId xmlns:a16="http://schemas.microsoft.com/office/drawing/2014/main" id="{6DB0F2D9-1D31-930C-C9BE-9F2EECC1505C}"/>
              </a:ext>
            </a:extLst>
          </p:cNvPr>
          <p:cNvSpPr/>
          <p:nvPr>
            <p:custDataLst>
              <p:tags r:id="rId1"/>
            </p:custDataLst>
          </p:nvPr>
        </p:nvSpPr>
        <p:spPr>
          <a:xfrm>
            <a:off x="4121573" y="1572297"/>
            <a:ext cx="7470010" cy="1083310"/>
          </a:xfrm>
          <a:prstGeom prst="roundRect">
            <a:avLst>
              <a:gd name="adj" fmla="val 3638"/>
            </a:avLst>
          </a:prstGeom>
          <a:noFill/>
          <a:ln>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5" name="矩形: 圆角 224">
            <a:extLst>
              <a:ext uri="{FF2B5EF4-FFF2-40B4-BE49-F238E27FC236}">
                <a16:creationId xmlns:a16="http://schemas.microsoft.com/office/drawing/2014/main" id="{F4756FE7-3A0A-E569-EB38-3FE1A8CCFD48}"/>
              </a:ext>
            </a:extLst>
          </p:cNvPr>
          <p:cNvSpPr/>
          <p:nvPr>
            <p:custDataLst>
              <p:tags r:id="rId2"/>
            </p:custDataLst>
          </p:nvPr>
        </p:nvSpPr>
        <p:spPr>
          <a:xfrm>
            <a:off x="4889672" y="1352736"/>
            <a:ext cx="3706976" cy="430675"/>
          </a:xfrm>
          <a:prstGeom prst="roundRect">
            <a:avLst>
              <a:gd name="adj" fmla="val 50000"/>
            </a:avLst>
          </a:prstGeom>
          <a:solidFill>
            <a:schemeClr val="accent1">
              <a:lumMod val="75000"/>
            </a:scheme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6" name="文本框 5">
            <a:extLst>
              <a:ext uri="{FF2B5EF4-FFF2-40B4-BE49-F238E27FC236}">
                <a16:creationId xmlns:a16="http://schemas.microsoft.com/office/drawing/2014/main" id="{E418A5BD-8632-9EA2-8F8A-391F45348C4F}"/>
              </a:ext>
            </a:extLst>
          </p:cNvPr>
          <p:cNvSpPr txBox="1"/>
          <p:nvPr>
            <p:custDataLst>
              <p:tags r:id="rId3"/>
            </p:custDataLst>
          </p:nvPr>
        </p:nvSpPr>
        <p:spPr>
          <a:xfrm>
            <a:off x="5512497" y="1390159"/>
            <a:ext cx="2188542" cy="354682"/>
          </a:xfrm>
          <a:prstGeom prst="rect">
            <a:avLst/>
          </a:prstGeom>
          <a:noFill/>
        </p:spPr>
        <p:txBody>
          <a:bodyPr wrap="square" lIns="68580" tIns="34290" rIns="68580" bIns="34290" rtlCol="0" anchor="ctr">
            <a:normAutofit lnSpcReduction="10000"/>
          </a:bodyPr>
          <a:lstStyle/>
          <a:p>
            <a:pPr algn="ctr">
              <a:lnSpc>
                <a:spcPct val="120000"/>
              </a:lnSpc>
            </a:pPr>
            <a:r>
              <a:rPr lang="zh-CN" altLang="en-US" b="1" spc="300" dirty="0">
                <a:solidFill>
                  <a:srgbClr val="FFFFFF"/>
                </a:solidFill>
                <a:latin typeface="Arial" panose="020B0604020202020204" pitchFamily="34" charset="0"/>
                <a:ea typeface="微软雅黑" panose="020B0503020204020204" charset="-122"/>
                <a:sym typeface="Arial" panose="020B0604020202020204" pitchFamily="34" charset="0"/>
              </a:rPr>
              <a:t>法律</a:t>
            </a:r>
          </a:p>
        </p:txBody>
      </p:sp>
      <p:sp>
        <p:nvSpPr>
          <p:cNvPr id="7" name="文本框 6">
            <a:extLst>
              <a:ext uri="{FF2B5EF4-FFF2-40B4-BE49-F238E27FC236}">
                <a16:creationId xmlns:a16="http://schemas.microsoft.com/office/drawing/2014/main" id="{05480D15-9C94-C401-2791-3B0DCE8B3F7D}"/>
              </a:ext>
            </a:extLst>
          </p:cNvPr>
          <p:cNvSpPr txBox="1"/>
          <p:nvPr>
            <p:custDataLst>
              <p:tags r:id="rId4"/>
            </p:custDataLst>
          </p:nvPr>
        </p:nvSpPr>
        <p:spPr>
          <a:xfrm>
            <a:off x="4270667" y="1871498"/>
            <a:ext cx="6972300" cy="544195"/>
          </a:xfrm>
          <a:prstGeom prst="rect">
            <a:avLst/>
          </a:prstGeom>
          <a:noFill/>
        </p:spPr>
        <p:txBody>
          <a:bodyPr wrap="square" lIns="68580" tIns="34290" rIns="68580" bIns="34290" rtlCol="0">
            <a:noAutofit/>
          </a:bodyPr>
          <a:lstStyle/>
          <a:p>
            <a:pPr>
              <a:lnSpc>
                <a:spcPct val="120000"/>
              </a:lnSpc>
            </a:pPr>
            <a:r>
              <a:rPr lang="zh-CN" altLang="en-US" sz="1400" noProof="0" dirty="0">
                <a:ln>
                  <a:noFill/>
                </a:ln>
                <a:effectLst/>
                <a:uLnTx/>
                <a:uFillTx/>
                <a:latin typeface="微软雅黑" panose="020B0503020204020204" charset="-122"/>
                <a:ea typeface="微软雅黑" panose="020B0503020204020204" charset="-122"/>
                <a:sym typeface="+mn-ea"/>
              </a:rPr>
              <a:t>《网络安全法》、《个人信息保护法》、《数据安全法》、《未成年人保护法》、《密码法》、《国家安全法》</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a:p>
            <a:pPr>
              <a:lnSpc>
                <a:spcPct val="120000"/>
              </a:lnSpc>
            </a:pPr>
            <a:endParaRPr kumimoji="0" lang="zh-CN" altLang="en-US" sz="1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Arial" panose="020B0604020202020204" pitchFamily="34" charset="0"/>
            </a:endParaRPr>
          </a:p>
        </p:txBody>
      </p:sp>
      <p:sp>
        <p:nvSpPr>
          <p:cNvPr id="8" name="矩形: 圆角 227">
            <a:extLst>
              <a:ext uri="{FF2B5EF4-FFF2-40B4-BE49-F238E27FC236}">
                <a16:creationId xmlns:a16="http://schemas.microsoft.com/office/drawing/2014/main" id="{5C23FA65-56A2-BD5D-4A46-8C1A864598C2}"/>
              </a:ext>
            </a:extLst>
          </p:cNvPr>
          <p:cNvSpPr/>
          <p:nvPr>
            <p:custDataLst>
              <p:tags r:id="rId5"/>
            </p:custDataLst>
          </p:nvPr>
        </p:nvSpPr>
        <p:spPr>
          <a:xfrm>
            <a:off x="4121573" y="2908972"/>
            <a:ext cx="7470009" cy="1245870"/>
          </a:xfrm>
          <a:prstGeom prst="roundRect">
            <a:avLst>
              <a:gd name="adj" fmla="val 3638"/>
            </a:avLst>
          </a:prstGeom>
          <a:noFill/>
          <a:ln>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9" name="矩形: 圆角 228">
            <a:extLst>
              <a:ext uri="{FF2B5EF4-FFF2-40B4-BE49-F238E27FC236}">
                <a16:creationId xmlns:a16="http://schemas.microsoft.com/office/drawing/2014/main" id="{DB1C38AA-2BDB-30C0-D96C-7B5F808634E9}"/>
              </a:ext>
            </a:extLst>
          </p:cNvPr>
          <p:cNvSpPr/>
          <p:nvPr>
            <p:custDataLst>
              <p:tags r:id="rId6"/>
            </p:custDataLst>
          </p:nvPr>
        </p:nvSpPr>
        <p:spPr>
          <a:xfrm>
            <a:off x="4889672" y="2689683"/>
            <a:ext cx="3706976" cy="430675"/>
          </a:xfrm>
          <a:prstGeom prst="roundRect">
            <a:avLst>
              <a:gd name="adj" fmla="val 50000"/>
            </a:avLst>
          </a:prstGeom>
          <a:solidFill>
            <a:srgbClr val="0088D5"/>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0" name="文本框 9">
            <a:extLst>
              <a:ext uri="{FF2B5EF4-FFF2-40B4-BE49-F238E27FC236}">
                <a16:creationId xmlns:a16="http://schemas.microsoft.com/office/drawing/2014/main" id="{E5800A24-1E79-B2D4-8F4C-950E06C99C41}"/>
              </a:ext>
            </a:extLst>
          </p:cNvPr>
          <p:cNvSpPr txBox="1"/>
          <p:nvPr>
            <p:custDataLst>
              <p:tags r:id="rId7"/>
            </p:custDataLst>
          </p:nvPr>
        </p:nvSpPr>
        <p:spPr>
          <a:xfrm>
            <a:off x="5512497" y="2727107"/>
            <a:ext cx="2188542" cy="354682"/>
          </a:xfrm>
          <a:prstGeom prst="rect">
            <a:avLst/>
          </a:prstGeom>
          <a:noFill/>
        </p:spPr>
        <p:txBody>
          <a:bodyPr wrap="square" lIns="68580" tIns="34290" rIns="68580" bIns="34290" rtlCol="0" anchor="ctr">
            <a:normAutofit lnSpcReduction="10000"/>
          </a:bodyPr>
          <a:lstStyle/>
          <a:p>
            <a:pPr algn="ctr">
              <a:lnSpc>
                <a:spcPct val="120000"/>
              </a:lnSpc>
            </a:pPr>
            <a:r>
              <a:rPr lang="zh-CN" altLang="en-US" b="1" spc="300" dirty="0">
                <a:solidFill>
                  <a:srgbClr val="FFFFFF"/>
                </a:solidFill>
                <a:latin typeface="Arial" panose="020B0604020202020204" pitchFamily="34" charset="0"/>
                <a:ea typeface="微软雅黑" panose="020B0503020204020204" charset="-122"/>
                <a:sym typeface="Arial" panose="020B0604020202020204" pitchFamily="34" charset="0"/>
              </a:rPr>
              <a:t>法规</a:t>
            </a:r>
          </a:p>
        </p:txBody>
      </p:sp>
      <p:sp>
        <p:nvSpPr>
          <p:cNvPr id="11" name="文本框 10">
            <a:extLst>
              <a:ext uri="{FF2B5EF4-FFF2-40B4-BE49-F238E27FC236}">
                <a16:creationId xmlns:a16="http://schemas.microsoft.com/office/drawing/2014/main" id="{64CBFDB6-B6B0-CDBF-F314-B3FB75994556}"/>
              </a:ext>
            </a:extLst>
          </p:cNvPr>
          <p:cNvSpPr txBox="1"/>
          <p:nvPr>
            <p:custDataLst>
              <p:tags r:id="rId8"/>
            </p:custDataLst>
          </p:nvPr>
        </p:nvSpPr>
        <p:spPr>
          <a:xfrm>
            <a:off x="4270666" y="3248062"/>
            <a:ext cx="7138551" cy="797466"/>
          </a:xfrm>
          <a:prstGeom prst="rect">
            <a:avLst/>
          </a:prstGeom>
          <a:noFill/>
        </p:spPr>
        <p:txBody>
          <a:bodyPr wrap="square" lIns="68580" tIns="34290" rIns="68580" bIns="34290" rtlCol="0"/>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noProof="0" dirty="0">
                <a:ln>
                  <a:noFill/>
                </a:ln>
                <a:effectLst/>
                <a:uLnTx/>
                <a:uFillTx/>
                <a:latin typeface="微软雅黑" panose="020B0503020204020204" charset="-122"/>
                <a:ea typeface="微软雅黑" panose="020B0503020204020204" charset="-122"/>
                <a:sym typeface="+mn-ea"/>
              </a:rPr>
              <a:t>《网络数据安全管理条例》（征求意见稿）、</a:t>
            </a:r>
            <a:r>
              <a:rPr lang="en-US" altLang="zh-CN" sz="1400" noProof="0" dirty="0">
                <a:ln>
                  <a:noFill/>
                </a:ln>
                <a:effectLst/>
                <a:uLnTx/>
                <a:uFillTx/>
                <a:latin typeface="微软雅黑" panose="020B0503020204020204" charset="-122"/>
                <a:ea typeface="微软雅黑" panose="020B0503020204020204" charset="-122"/>
                <a:sym typeface="+mn-ea"/>
              </a:rPr>
              <a:t> 《</a:t>
            </a:r>
            <a:r>
              <a:rPr lang="zh-CN" altLang="en-US" sz="1400" noProof="0" dirty="0">
                <a:ln>
                  <a:noFill/>
                </a:ln>
                <a:effectLst/>
                <a:uLnTx/>
                <a:uFillTx/>
                <a:latin typeface="微软雅黑" panose="020B0503020204020204" charset="-122"/>
                <a:ea typeface="微软雅黑" panose="020B0503020204020204" charset="-122"/>
                <a:sym typeface="+mn-ea"/>
              </a:rPr>
              <a:t>深圳经济特区智能网联汽车管理条例</a:t>
            </a:r>
            <a:r>
              <a:rPr lang="en-US" altLang="zh-CN" sz="1400" noProof="0" dirty="0">
                <a:ln>
                  <a:noFill/>
                </a:ln>
                <a:effectLst/>
                <a:uLnTx/>
                <a:uFillTx/>
                <a:latin typeface="微软雅黑" panose="020B0503020204020204" charset="-122"/>
                <a:ea typeface="微软雅黑" panose="020B0503020204020204" charset="-122"/>
                <a:sym typeface="+mn-ea"/>
              </a:rPr>
              <a:t>》</a:t>
            </a:r>
            <a:r>
              <a:rPr lang="zh-CN" altLang="en-US" sz="1400" noProof="0" dirty="0">
                <a:ln>
                  <a:noFill/>
                </a:ln>
                <a:effectLst/>
                <a:uLnTx/>
                <a:uFillTx/>
                <a:latin typeface="微软雅黑" panose="020B0503020204020204" charset="-122"/>
                <a:ea typeface="微软雅黑" panose="020B0503020204020204" charset="-122"/>
                <a:sym typeface="+mn-ea"/>
              </a:rPr>
              <a:t>、</a:t>
            </a:r>
            <a:r>
              <a:rPr lang="en-US" altLang="zh-CN" sz="1400" noProof="0" dirty="0">
                <a:ln>
                  <a:noFill/>
                </a:ln>
                <a:effectLst/>
                <a:uLnTx/>
                <a:uFillTx/>
                <a:latin typeface="微软雅黑" panose="020B0503020204020204" charset="-122"/>
                <a:ea typeface="微软雅黑" panose="020B0503020204020204" charset="-122"/>
                <a:sym typeface="+mn-ea"/>
              </a:rPr>
              <a:t>《</a:t>
            </a:r>
            <a:r>
              <a:rPr lang="zh-CN" altLang="en-US" sz="1400" noProof="0" dirty="0">
                <a:ln>
                  <a:noFill/>
                </a:ln>
                <a:effectLst/>
                <a:uLnTx/>
                <a:uFillTx/>
                <a:latin typeface="微软雅黑" panose="020B0503020204020204" charset="-122"/>
                <a:ea typeface="微软雅黑" panose="020B0503020204020204" charset="-122"/>
                <a:sym typeface="+mn-ea"/>
              </a:rPr>
              <a:t>深圳经济特区数字经济产业促进条例</a:t>
            </a:r>
            <a:r>
              <a:rPr lang="en-US" altLang="zh-CN" sz="1400" noProof="0" dirty="0">
                <a:ln>
                  <a:noFill/>
                </a:ln>
                <a:effectLst/>
                <a:uLnTx/>
                <a:uFillTx/>
                <a:latin typeface="微软雅黑" panose="020B0503020204020204" charset="-122"/>
                <a:ea typeface="微软雅黑" panose="020B0503020204020204" charset="-122"/>
                <a:sym typeface="+mn-ea"/>
              </a:rPr>
              <a:t>》 </a:t>
            </a:r>
            <a:r>
              <a:rPr lang="zh-CN" altLang="en-US" sz="1400" noProof="0" dirty="0">
                <a:ln>
                  <a:noFill/>
                </a:ln>
                <a:effectLst/>
                <a:uLnTx/>
                <a:uFillTx/>
                <a:latin typeface="微软雅黑" panose="020B0503020204020204" charset="-122"/>
                <a:ea typeface="微软雅黑" panose="020B0503020204020204" charset="-122"/>
                <a:sym typeface="+mn-ea"/>
              </a:rPr>
              <a:t>、《浙江省公共数据开放与安全管理暂行办法》、《上海市数据条例》、《数据出境安全评估办法》、《网络安全审查办法》</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Arial" panose="020B0604020202020204" pitchFamily="34" charset="0"/>
            </a:endParaRPr>
          </a:p>
        </p:txBody>
      </p:sp>
      <p:sp>
        <p:nvSpPr>
          <p:cNvPr id="12" name="矩形: 圆角 231">
            <a:extLst>
              <a:ext uri="{FF2B5EF4-FFF2-40B4-BE49-F238E27FC236}">
                <a16:creationId xmlns:a16="http://schemas.microsoft.com/office/drawing/2014/main" id="{D4DD2474-D470-A121-EB4F-28ABC227F8C4}"/>
              </a:ext>
            </a:extLst>
          </p:cNvPr>
          <p:cNvSpPr/>
          <p:nvPr>
            <p:custDataLst>
              <p:tags r:id="rId9"/>
            </p:custDataLst>
          </p:nvPr>
        </p:nvSpPr>
        <p:spPr>
          <a:xfrm>
            <a:off x="4121573" y="4384712"/>
            <a:ext cx="7470009" cy="1305560"/>
          </a:xfrm>
          <a:prstGeom prst="roundRect">
            <a:avLst>
              <a:gd name="adj" fmla="val 3638"/>
            </a:avLst>
          </a:prstGeom>
          <a:noFill/>
          <a:ln>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3" name="矩形: 圆角 232">
            <a:extLst>
              <a:ext uri="{FF2B5EF4-FFF2-40B4-BE49-F238E27FC236}">
                <a16:creationId xmlns:a16="http://schemas.microsoft.com/office/drawing/2014/main" id="{5C7FEC3A-8E58-9C57-A6CB-84C213373A3E}"/>
              </a:ext>
            </a:extLst>
          </p:cNvPr>
          <p:cNvSpPr/>
          <p:nvPr>
            <p:custDataLst>
              <p:tags r:id="rId10"/>
            </p:custDataLst>
          </p:nvPr>
        </p:nvSpPr>
        <p:spPr>
          <a:xfrm>
            <a:off x="4889672" y="4213321"/>
            <a:ext cx="3706976" cy="430675"/>
          </a:xfrm>
          <a:prstGeom prst="roundRect">
            <a:avLst>
              <a:gd name="adj" fmla="val 50000"/>
            </a:avLst>
          </a:prstGeom>
          <a:solidFill>
            <a:srgbClr val="2CBFFD"/>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4" name="文本框 13">
            <a:extLst>
              <a:ext uri="{FF2B5EF4-FFF2-40B4-BE49-F238E27FC236}">
                <a16:creationId xmlns:a16="http://schemas.microsoft.com/office/drawing/2014/main" id="{AB894181-E3A1-2C02-06B1-738C2B3F7383}"/>
              </a:ext>
            </a:extLst>
          </p:cNvPr>
          <p:cNvSpPr txBox="1"/>
          <p:nvPr>
            <p:custDataLst>
              <p:tags r:id="rId11"/>
            </p:custDataLst>
          </p:nvPr>
        </p:nvSpPr>
        <p:spPr>
          <a:xfrm>
            <a:off x="5512497" y="4250744"/>
            <a:ext cx="2188542" cy="354682"/>
          </a:xfrm>
          <a:prstGeom prst="rect">
            <a:avLst/>
          </a:prstGeom>
          <a:noFill/>
        </p:spPr>
        <p:txBody>
          <a:bodyPr wrap="square" lIns="68580" tIns="34290" rIns="68580" bIns="34290" rtlCol="0" anchor="ctr">
            <a:normAutofit lnSpcReduction="10000"/>
          </a:bodyPr>
          <a:lstStyle/>
          <a:p>
            <a:pPr algn="ctr">
              <a:lnSpc>
                <a:spcPct val="120000"/>
              </a:lnSpc>
            </a:pPr>
            <a:r>
              <a:rPr lang="zh-CN" altLang="en-US" b="1" spc="300" dirty="0">
                <a:solidFill>
                  <a:srgbClr val="FFFFFF"/>
                </a:solidFill>
                <a:latin typeface="Arial" panose="020B0604020202020204" pitchFamily="34" charset="0"/>
                <a:ea typeface="微软雅黑" panose="020B0503020204020204" charset="-122"/>
                <a:sym typeface="Arial" panose="020B0604020202020204" pitchFamily="34" charset="0"/>
              </a:rPr>
              <a:t>标准</a:t>
            </a:r>
          </a:p>
        </p:txBody>
      </p:sp>
      <p:sp>
        <p:nvSpPr>
          <p:cNvPr id="15" name="文本框 14">
            <a:extLst>
              <a:ext uri="{FF2B5EF4-FFF2-40B4-BE49-F238E27FC236}">
                <a16:creationId xmlns:a16="http://schemas.microsoft.com/office/drawing/2014/main" id="{15E7E7B1-5986-2DB0-B817-0DC362596FF0}"/>
              </a:ext>
            </a:extLst>
          </p:cNvPr>
          <p:cNvSpPr txBox="1"/>
          <p:nvPr>
            <p:custDataLst>
              <p:tags r:id="rId12"/>
            </p:custDataLst>
          </p:nvPr>
        </p:nvSpPr>
        <p:spPr>
          <a:xfrm>
            <a:off x="4270667" y="4679699"/>
            <a:ext cx="6972300" cy="544195"/>
          </a:xfrm>
          <a:prstGeom prst="rect">
            <a:avLst/>
          </a:prstGeom>
          <a:noFill/>
        </p:spPr>
        <p:txBody>
          <a:bodyPr wrap="square" lIns="68580" tIns="34290" rIns="68580" bIns="34290" rtlCol="0"/>
          <a:lstStyle/>
          <a:p>
            <a:pPr>
              <a:lnSpc>
                <a:spcPct val="120000"/>
              </a:lnSpc>
            </a:pPr>
            <a:r>
              <a:rPr lang="zh-CN" altLang="en-US" sz="1400" noProof="0" dirty="0">
                <a:ln>
                  <a:noFill/>
                </a:ln>
                <a:effectLst/>
                <a:uLnTx/>
                <a:uFillTx/>
                <a:latin typeface="微软雅黑" panose="020B0503020204020204" charset="-122"/>
                <a:ea typeface="微软雅黑" panose="020B0503020204020204" charset="-122"/>
                <a:sym typeface="+mn-ea"/>
              </a:rPr>
              <a:t>《信息安全技术 个人信息安全规范》（GB/T 35273-2020）、《信息安全技术 数据安全能力成熟度模型》（GB/T 37988-2019）、《工业互联网数据安全保护要求》（YD/T 3865-2021）、《公共数据安全体系评估规范》（DB33/T 2488-2022）</a:t>
            </a:r>
            <a:endParaRPr lang="zh-CN" altLang="en-US" sz="1400" spc="150" noProof="0" dirty="0">
              <a:ln>
                <a:noFill/>
              </a:ln>
              <a:solidFill>
                <a:srgbClr val="000000">
                  <a:lumMod val="65000"/>
                  <a:lumOff val="35000"/>
                </a:srgbClr>
              </a:solidFill>
              <a:effectLst/>
              <a:uLnTx/>
              <a:uFillTx/>
              <a:latin typeface="微软雅黑" panose="020B0503020204020204" charset="-122"/>
              <a:ea typeface="微软雅黑" panose="020B0503020204020204" charset="-122"/>
              <a:sym typeface="+mn-ea"/>
            </a:endParaRPr>
          </a:p>
        </p:txBody>
      </p:sp>
      <p:pic>
        <p:nvPicPr>
          <p:cNvPr id="16" name="图片 15">
            <a:extLst>
              <a:ext uri="{FF2B5EF4-FFF2-40B4-BE49-F238E27FC236}">
                <a16:creationId xmlns:a16="http://schemas.microsoft.com/office/drawing/2014/main" id="{22EB24A7-7036-EDE6-5BEE-43578BBBC8AC}"/>
              </a:ext>
            </a:extLst>
          </p:cNvPr>
          <p:cNvPicPr>
            <a:picLocks noChangeAspect="1"/>
          </p:cNvPicPr>
          <p:nvPr/>
        </p:nvPicPr>
        <p:blipFill>
          <a:blip r:embed="rId15" cstate="screen"/>
          <a:srcRect l="1410" t="1051" r="288" b="1652"/>
          <a:stretch>
            <a:fillRect/>
          </a:stretch>
        </p:blipFill>
        <p:spPr>
          <a:xfrm>
            <a:off x="355957" y="1744841"/>
            <a:ext cx="3530660" cy="3479054"/>
          </a:xfrm>
          <a:custGeom>
            <a:avLst/>
            <a:gdLst>
              <a:gd name="connsiteX0" fmla="*/ 1765330 w 3530660"/>
              <a:gd name="connsiteY0" fmla="*/ 0 h 3479054"/>
              <a:gd name="connsiteX1" fmla="*/ 3530660 w 3530660"/>
              <a:gd name="connsiteY1" fmla="*/ 1739527 h 3479054"/>
              <a:gd name="connsiteX2" fmla="*/ 1765330 w 3530660"/>
              <a:gd name="connsiteY2" fmla="*/ 3479054 h 3479054"/>
              <a:gd name="connsiteX3" fmla="*/ 0 w 3530660"/>
              <a:gd name="connsiteY3" fmla="*/ 1739527 h 3479054"/>
              <a:gd name="connsiteX4" fmla="*/ 1765330 w 3530660"/>
              <a:gd name="connsiteY4" fmla="*/ 0 h 3479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660" h="3479054">
                <a:moveTo>
                  <a:pt x="1765330" y="0"/>
                </a:moveTo>
                <a:cubicBezTo>
                  <a:pt x="2740295" y="0"/>
                  <a:pt x="3530660" y="778813"/>
                  <a:pt x="3530660" y="1739527"/>
                </a:cubicBezTo>
                <a:cubicBezTo>
                  <a:pt x="3530660" y="2700241"/>
                  <a:pt x="2740295" y="3479054"/>
                  <a:pt x="1765330" y="3479054"/>
                </a:cubicBezTo>
                <a:cubicBezTo>
                  <a:pt x="790365" y="3479054"/>
                  <a:pt x="0" y="2700241"/>
                  <a:pt x="0" y="1739527"/>
                </a:cubicBezTo>
                <a:cubicBezTo>
                  <a:pt x="0" y="778813"/>
                  <a:pt x="790365" y="0"/>
                  <a:pt x="1765330" y="0"/>
                </a:cubicBezTo>
                <a:close/>
              </a:path>
            </a:pathLst>
          </a:custGeom>
        </p:spPr>
      </p:pic>
      <p:sp>
        <p:nvSpPr>
          <p:cNvPr id="17" name="Slide Number Placeholder 16">
            <a:extLst>
              <a:ext uri="{FF2B5EF4-FFF2-40B4-BE49-F238E27FC236}">
                <a16:creationId xmlns:a16="http://schemas.microsoft.com/office/drawing/2014/main" id="{D0369AD0-ABFA-4707-826C-FCA2495EBE82}"/>
              </a:ext>
            </a:extLst>
          </p:cNvPr>
          <p:cNvSpPr>
            <a:spLocks noGrp="1"/>
          </p:cNvSpPr>
          <p:nvPr>
            <p:ph type="sldNum" sz="quarter" idx="11"/>
          </p:nvPr>
        </p:nvSpPr>
        <p:spPr/>
        <p:txBody>
          <a:bodyPr/>
          <a:lstStyle/>
          <a:p>
            <a:fld id="{30F1A57F-7590-DA4B-A3C4-2D26B37BD10B}" type="slidenum">
              <a:rPr kumimoji="1" lang="zh-CN" altLang="en-US" smtClean="0"/>
              <a:pPr/>
              <a:t>3</a:t>
            </a:fld>
            <a:endParaRPr kumimoji="1" lang="zh-CN" altLang="en-US"/>
          </a:p>
        </p:txBody>
      </p:sp>
    </p:spTree>
    <p:extLst>
      <p:ext uri="{BB962C8B-B14F-4D97-AF65-F5344CB8AC3E}">
        <p14:creationId xmlns:p14="http://schemas.microsoft.com/office/powerpoint/2010/main" val="134131439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30</a:t>
            </a:fld>
            <a:endParaRPr kumimoji="1" lang="zh-CN" altLang="en-US" dirty="0"/>
          </a:p>
        </p:txBody>
      </p:sp>
      <p:pic>
        <p:nvPicPr>
          <p:cNvPr id="6" name="Picture 2">
            <a:extLst>
              <a:ext uri="{FF2B5EF4-FFF2-40B4-BE49-F238E27FC236}">
                <a16:creationId xmlns:a16="http://schemas.microsoft.com/office/drawing/2014/main" id="{0F874058-8A20-8F2A-67FD-49FE35C84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8687" y="1041683"/>
            <a:ext cx="7291892" cy="518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41481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31</a:t>
            </a:fld>
            <a:endParaRPr kumimoji="1" lang="zh-CN" altLang="en-US" dirty="0"/>
          </a:p>
        </p:txBody>
      </p:sp>
      <p:pic>
        <p:nvPicPr>
          <p:cNvPr id="2" name="Picture 2">
            <a:extLst>
              <a:ext uri="{FF2B5EF4-FFF2-40B4-BE49-F238E27FC236}">
                <a16:creationId xmlns:a16="http://schemas.microsoft.com/office/drawing/2014/main" id="{77DD7853-3FC8-BD12-6D46-A568B9592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0" y="1041683"/>
            <a:ext cx="8070886" cy="549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25944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32</a:t>
            </a:fld>
            <a:endParaRPr kumimoji="1" lang="zh-CN" altLang="en-US" dirty="0"/>
          </a:p>
        </p:txBody>
      </p:sp>
      <p:pic>
        <p:nvPicPr>
          <p:cNvPr id="3" name="Picture 2">
            <a:extLst>
              <a:ext uri="{FF2B5EF4-FFF2-40B4-BE49-F238E27FC236}">
                <a16:creationId xmlns:a16="http://schemas.microsoft.com/office/drawing/2014/main" id="{33C01295-E7F8-E694-35EB-EA5122720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418" y="1243738"/>
            <a:ext cx="7731002" cy="536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027855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33</a:t>
            </a:fld>
            <a:endParaRPr kumimoji="1" lang="zh-CN" altLang="en-US" dirty="0"/>
          </a:p>
        </p:txBody>
      </p:sp>
      <p:pic>
        <p:nvPicPr>
          <p:cNvPr id="2" name="Picture 2">
            <a:extLst>
              <a:ext uri="{FF2B5EF4-FFF2-40B4-BE49-F238E27FC236}">
                <a16:creationId xmlns:a16="http://schemas.microsoft.com/office/drawing/2014/main" id="{913DFA07-6C97-B2FC-1E8F-EA882431B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266" y="1041683"/>
            <a:ext cx="8475468" cy="579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638425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实现机制</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34</a:t>
            </a:fld>
            <a:endParaRPr kumimoji="1" lang="zh-CN" altLang="en-US" dirty="0"/>
          </a:p>
        </p:txBody>
      </p:sp>
      <p:graphicFrame>
        <p:nvGraphicFramePr>
          <p:cNvPr id="3" name="Content Placeholder 5">
            <a:extLst>
              <a:ext uri="{FF2B5EF4-FFF2-40B4-BE49-F238E27FC236}">
                <a16:creationId xmlns:a16="http://schemas.microsoft.com/office/drawing/2014/main" id="{D06D084F-7558-1F4E-459E-1CB546830346}"/>
              </a:ext>
            </a:extLst>
          </p:cNvPr>
          <p:cNvGraphicFramePr>
            <a:graphicFrameLocks/>
          </p:cNvGraphicFramePr>
          <p:nvPr/>
        </p:nvGraphicFramePr>
        <p:xfrm>
          <a:off x="2514600" y="1479774"/>
          <a:ext cx="1295400" cy="4408716"/>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tblGrid>
              <a:tr h="685800">
                <a:tc>
                  <a:txBody>
                    <a:bodyPr/>
                    <a:lstStyle/>
                    <a:p>
                      <a:pPr algn="ctr"/>
                      <a:r>
                        <a:rPr lang="en-US" dirty="0"/>
                        <a:t>Disease (Y/N)</a:t>
                      </a:r>
                    </a:p>
                  </a:txBody>
                  <a:tcPr/>
                </a:tc>
                <a:extLst>
                  <a:ext uri="{0D108BD9-81ED-4DB2-BD59-A6C34878D82A}">
                    <a16:rowId xmlns:a16="http://schemas.microsoft.com/office/drawing/2014/main" val="10000"/>
                  </a:ext>
                </a:extLst>
              </a:tr>
              <a:tr h="620486">
                <a:tc>
                  <a:txBody>
                    <a:bodyPr/>
                    <a:lstStyle/>
                    <a:p>
                      <a:pPr algn="ctr"/>
                      <a:r>
                        <a:rPr lang="en-US" dirty="0"/>
                        <a:t>Y</a:t>
                      </a:r>
                    </a:p>
                  </a:txBody>
                  <a:tcPr/>
                </a:tc>
                <a:extLst>
                  <a:ext uri="{0D108BD9-81ED-4DB2-BD59-A6C34878D82A}">
                    <a16:rowId xmlns:a16="http://schemas.microsoft.com/office/drawing/2014/main" val="10001"/>
                  </a:ext>
                </a:extLst>
              </a:tr>
              <a:tr h="620486">
                <a:tc>
                  <a:txBody>
                    <a:bodyPr/>
                    <a:lstStyle/>
                    <a:p>
                      <a:pPr algn="ctr"/>
                      <a:r>
                        <a:rPr lang="en-US" dirty="0"/>
                        <a:t>Y</a:t>
                      </a:r>
                    </a:p>
                  </a:txBody>
                  <a:tcPr/>
                </a:tc>
                <a:extLst>
                  <a:ext uri="{0D108BD9-81ED-4DB2-BD59-A6C34878D82A}">
                    <a16:rowId xmlns:a16="http://schemas.microsoft.com/office/drawing/2014/main" val="10002"/>
                  </a:ext>
                </a:extLst>
              </a:tr>
              <a:tr h="620486">
                <a:tc>
                  <a:txBody>
                    <a:bodyPr/>
                    <a:lstStyle/>
                    <a:p>
                      <a:pPr algn="ctr"/>
                      <a:r>
                        <a:rPr lang="en-US" dirty="0"/>
                        <a:t>N</a:t>
                      </a:r>
                    </a:p>
                  </a:txBody>
                  <a:tcPr/>
                </a:tc>
                <a:extLst>
                  <a:ext uri="{0D108BD9-81ED-4DB2-BD59-A6C34878D82A}">
                    <a16:rowId xmlns:a16="http://schemas.microsoft.com/office/drawing/2014/main" val="10003"/>
                  </a:ext>
                </a:extLst>
              </a:tr>
              <a:tr h="620486">
                <a:tc>
                  <a:txBody>
                    <a:bodyPr/>
                    <a:lstStyle/>
                    <a:p>
                      <a:pPr algn="ctr"/>
                      <a:r>
                        <a:rPr lang="en-US" dirty="0"/>
                        <a:t>Y</a:t>
                      </a:r>
                    </a:p>
                  </a:txBody>
                  <a:tcPr/>
                </a:tc>
                <a:extLst>
                  <a:ext uri="{0D108BD9-81ED-4DB2-BD59-A6C34878D82A}">
                    <a16:rowId xmlns:a16="http://schemas.microsoft.com/office/drawing/2014/main" val="10004"/>
                  </a:ext>
                </a:extLst>
              </a:tr>
              <a:tr h="620486">
                <a:tc>
                  <a:txBody>
                    <a:bodyPr/>
                    <a:lstStyle/>
                    <a:p>
                      <a:pPr algn="ctr"/>
                      <a:r>
                        <a:rPr lang="en-US" dirty="0"/>
                        <a:t>N</a:t>
                      </a:r>
                    </a:p>
                  </a:txBody>
                  <a:tcPr/>
                </a:tc>
                <a:extLst>
                  <a:ext uri="{0D108BD9-81ED-4DB2-BD59-A6C34878D82A}">
                    <a16:rowId xmlns:a16="http://schemas.microsoft.com/office/drawing/2014/main" val="10005"/>
                  </a:ext>
                </a:extLst>
              </a:tr>
              <a:tr h="620486">
                <a:tc>
                  <a:txBody>
                    <a:bodyPr/>
                    <a:lstStyle/>
                    <a:p>
                      <a:pPr algn="ctr"/>
                      <a:r>
                        <a:rPr lang="en-US" dirty="0"/>
                        <a:t>N</a:t>
                      </a:r>
                    </a:p>
                  </a:txBody>
                  <a:tcPr/>
                </a:tc>
                <a:extLst>
                  <a:ext uri="{0D108BD9-81ED-4DB2-BD59-A6C34878D82A}">
                    <a16:rowId xmlns:a16="http://schemas.microsoft.com/office/drawing/2014/main" val="10006"/>
                  </a:ext>
                </a:extLst>
              </a:tr>
            </a:tbl>
          </a:graphicData>
        </a:graphic>
      </p:graphicFrame>
      <p:sp>
        <p:nvSpPr>
          <p:cNvPr id="4" name="TextBox 6">
            <a:extLst>
              <a:ext uri="{FF2B5EF4-FFF2-40B4-BE49-F238E27FC236}">
                <a16:creationId xmlns:a16="http://schemas.microsoft.com/office/drawing/2014/main" id="{116E2211-DD35-B03C-639D-EE0399D152F3}"/>
              </a:ext>
            </a:extLst>
          </p:cNvPr>
          <p:cNvSpPr txBox="1"/>
          <p:nvPr/>
        </p:nvSpPr>
        <p:spPr>
          <a:xfrm>
            <a:off x="3025466" y="1098774"/>
            <a:ext cx="330540" cy="369332"/>
          </a:xfrm>
          <a:prstGeom prst="rect">
            <a:avLst/>
          </a:prstGeom>
          <a:noFill/>
        </p:spPr>
        <p:txBody>
          <a:bodyPr wrap="none" rtlCol="0">
            <a:spAutoFit/>
          </a:bodyPr>
          <a:lstStyle/>
          <a:p>
            <a:r>
              <a:rPr lang="en-US" b="1" dirty="0"/>
              <a:t>D</a:t>
            </a:r>
          </a:p>
        </p:txBody>
      </p:sp>
      <p:graphicFrame>
        <p:nvGraphicFramePr>
          <p:cNvPr id="6" name="Content Placeholder 5">
            <a:extLst>
              <a:ext uri="{FF2B5EF4-FFF2-40B4-BE49-F238E27FC236}">
                <a16:creationId xmlns:a16="http://schemas.microsoft.com/office/drawing/2014/main" id="{FD96960F-940E-E62C-66F2-450B3428C8D8}"/>
              </a:ext>
            </a:extLst>
          </p:cNvPr>
          <p:cNvGraphicFramePr>
            <a:graphicFrameLocks/>
          </p:cNvGraphicFramePr>
          <p:nvPr/>
        </p:nvGraphicFramePr>
        <p:xfrm>
          <a:off x="4281407" y="1479774"/>
          <a:ext cx="1295400" cy="4362997"/>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tblGrid>
              <a:tr h="640081">
                <a:tc>
                  <a:txBody>
                    <a:bodyPr/>
                    <a:lstStyle/>
                    <a:p>
                      <a:pPr algn="ctr"/>
                      <a:r>
                        <a:rPr lang="en-US" dirty="0"/>
                        <a:t>Disease (Y/N)</a:t>
                      </a:r>
                    </a:p>
                  </a:txBody>
                  <a:tcPr/>
                </a:tc>
                <a:extLst>
                  <a:ext uri="{0D108BD9-81ED-4DB2-BD59-A6C34878D82A}">
                    <a16:rowId xmlns:a16="http://schemas.microsoft.com/office/drawing/2014/main" val="10000"/>
                  </a:ext>
                </a:extLst>
              </a:tr>
              <a:tr h="620486">
                <a:tc>
                  <a:txBody>
                    <a:bodyPr/>
                    <a:lstStyle/>
                    <a:p>
                      <a:pPr algn="ctr"/>
                      <a:r>
                        <a:rPr lang="en-US" dirty="0"/>
                        <a:t>Y</a:t>
                      </a:r>
                    </a:p>
                  </a:txBody>
                  <a:tcPr>
                    <a:solidFill>
                      <a:schemeClr val="accent2"/>
                    </a:solidFill>
                  </a:tcPr>
                </a:tc>
                <a:extLst>
                  <a:ext uri="{0D108BD9-81ED-4DB2-BD59-A6C34878D82A}">
                    <a16:rowId xmlns:a16="http://schemas.microsoft.com/office/drawing/2014/main" val="10001"/>
                  </a:ext>
                </a:extLst>
              </a:tr>
              <a:tr h="620486">
                <a:tc>
                  <a:txBody>
                    <a:bodyPr/>
                    <a:lstStyle/>
                    <a:p>
                      <a:pPr algn="ctr"/>
                      <a:r>
                        <a:rPr lang="en-US" dirty="0"/>
                        <a:t>Y</a:t>
                      </a:r>
                    </a:p>
                  </a:txBody>
                  <a:tcPr/>
                </a:tc>
                <a:extLst>
                  <a:ext uri="{0D108BD9-81ED-4DB2-BD59-A6C34878D82A}">
                    <a16:rowId xmlns:a16="http://schemas.microsoft.com/office/drawing/2014/main" val="10002"/>
                  </a:ext>
                </a:extLst>
              </a:tr>
              <a:tr h="620486">
                <a:tc>
                  <a:txBody>
                    <a:bodyPr/>
                    <a:lstStyle/>
                    <a:p>
                      <a:pPr algn="ctr"/>
                      <a:r>
                        <a:rPr lang="en-US" dirty="0"/>
                        <a:t>N</a:t>
                      </a:r>
                    </a:p>
                  </a:txBody>
                  <a:tcPr/>
                </a:tc>
                <a:extLst>
                  <a:ext uri="{0D108BD9-81ED-4DB2-BD59-A6C34878D82A}">
                    <a16:rowId xmlns:a16="http://schemas.microsoft.com/office/drawing/2014/main" val="10003"/>
                  </a:ext>
                </a:extLst>
              </a:tr>
              <a:tr h="620486">
                <a:tc>
                  <a:txBody>
                    <a:bodyPr/>
                    <a:lstStyle/>
                    <a:p>
                      <a:pPr algn="ctr"/>
                      <a:r>
                        <a:rPr lang="en-US" dirty="0"/>
                        <a:t>Y</a:t>
                      </a:r>
                    </a:p>
                  </a:txBody>
                  <a:tcPr/>
                </a:tc>
                <a:extLst>
                  <a:ext uri="{0D108BD9-81ED-4DB2-BD59-A6C34878D82A}">
                    <a16:rowId xmlns:a16="http://schemas.microsoft.com/office/drawing/2014/main" val="10004"/>
                  </a:ext>
                </a:extLst>
              </a:tr>
              <a:tr h="620486">
                <a:tc>
                  <a:txBody>
                    <a:bodyPr/>
                    <a:lstStyle/>
                    <a:p>
                      <a:pPr algn="ctr"/>
                      <a:r>
                        <a:rPr lang="en-US" dirty="0"/>
                        <a:t>N</a:t>
                      </a:r>
                    </a:p>
                  </a:txBody>
                  <a:tcPr/>
                </a:tc>
                <a:extLst>
                  <a:ext uri="{0D108BD9-81ED-4DB2-BD59-A6C34878D82A}">
                    <a16:rowId xmlns:a16="http://schemas.microsoft.com/office/drawing/2014/main" val="10005"/>
                  </a:ext>
                </a:extLst>
              </a:tr>
              <a:tr h="620486">
                <a:tc>
                  <a:txBody>
                    <a:bodyPr/>
                    <a:lstStyle/>
                    <a:p>
                      <a:pPr algn="ctr"/>
                      <a:r>
                        <a:rPr lang="en-US" dirty="0"/>
                        <a:t>N</a:t>
                      </a:r>
                    </a:p>
                  </a:txBody>
                  <a:tcPr/>
                </a:tc>
                <a:extLst>
                  <a:ext uri="{0D108BD9-81ED-4DB2-BD59-A6C34878D82A}">
                    <a16:rowId xmlns:a16="http://schemas.microsoft.com/office/drawing/2014/main" val="10006"/>
                  </a:ext>
                </a:extLst>
              </a:tr>
            </a:tbl>
          </a:graphicData>
        </a:graphic>
      </p:graphicFrame>
      <p:sp>
        <p:nvSpPr>
          <p:cNvPr id="7" name="TextBox 6">
            <a:extLst>
              <a:ext uri="{FF2B5EF4-FFF2-40B4-BE49-F238E27FC236}">
                <a16:creationId xmlns:a16="http://schemas.microsoft.com/office/drawing/2014/main" id="{582F5613-08C6-BD96-394F-D9D7FF1E55C9}"/>
              </a:ext>
            </a:extLst>
          </p:cNvPr>
          <p:cNvSpPr txBox="1"/>
          <p:nvPr/>
        </p:nvSpPr>
        <p:spPr>
          <a:xfrm>
            <a:off x="4792273" y="1098774"/>
            <a:ext cx="391004" cy="369332"/>
          </a:xfrm>
          <a:prstGeom prst="rect">
            <a:avLst/>
          </a:prstGeom>
          <a:noFill/>
        </p:spPr>
        <p:txBody>
          <a:bodyPr wrap="none" rtlCol="0">
            <a:spAutoFit/>
          </a:bodyPr>
          <a:lstStyle/>
          <a:p>
            <a:r>
              <a:rPr lang="en-US" b="1" dirty="0"/>
              <a:t>D’</a:t>
            </a:r>
          </a:p>
        </p:txBody>
      </p:sp>
      <p:sp>
        <p:nvSpPr>
          <p:cNvPr id="10" name="文本框 9">
            <a:extLst>
              <a:ext uri="{FF2B5EF4-FFF2-40B4-BE49-F238E27FC236}">
                <a16:creationId xmlns:a16="http://schemas.microsoft.com/office/drawing/2014/main" id="{8E4408D4-FAFB-A72E-021B-EBC94AC8EBE5}"/>
              </a:ext>
            </a:extLst>
          </p:cNvPr>
          <p:cNvSpPr txBox="1"/>
          <p:nvPr/>
        </p:nvSpPr>
        <p:spPr>
          <a:xfrm>
            <a:off x="306715" y="2743200"/>
            <a:ext cx="6098582" cy="461665"/>
          </a:xfrm>
          <a:prstGeom prst="rect">
            <a:avLst/>
          </a:prstGeom>
          <a:noFill/>
        </p:spPr>
        <p:txBody>
          <a:bodyPr wrap="square">
            <a:spAutoFit/>
          </a:bodyPr>
          <a:lstStyle/>
          <a:p>
            <a:r>
              <a:rPr lang="en-US" altLang="zh-CN" sz="2400" dirty="0"/>
              <a:t>COUNT query</a:t>
            </a:r>
            <a:endParaRPr lang="zh-CN" altLang="en-US" sz="2400" dirty="0"/>
          </a:p>
        </p:txBody>
      </p:sp>
      <p:sp>
        <p:nvSpPr>
          <p:cNvPr id="11" name="文本框 10">
            <a:extLst>
              <a:ext uri="{FF2B5EF4-FFF2-40B4-BE49-F238E27FC236}">
                <a16:creationId xmlns:a16="http://schemas.microsoft.com/office/drawing/2014/main" id="{B2852F5D-7FF1-78A8-C741-3BDB2830ADD0}"/>
              </a:ext>
            </a:extLst>
          </p:cNvPr>
          <p:cNvSpPr txBox="1"/>
          <p:nvPr/>
        </p:nvSpPr>
        <p:spPr>
          <a:xfrm>
            <a:off x="2873476" y="6021505"/>
            <a:ext cx="6098582" cy="461665"/>
          </a:xfrm>
          <a:prstGeom prst="rect">
            <a:avLst/>
          </a:prstGeom>
          <a:noFill/>
        </p:spPr>
        <p:txBody>
          <a:bodyPr wrap="square">
            <a:spAutoFit/>
          </a:bodyPr>
          <a:lstStyle/>
          <a:p>
            <a:r>
              <a:rPr lang="en-US" altLang="zh-CN" sz="2400" dirty="0"/>
              <a:t>3</a:t>
            </a:r>
            <a:endParaRPr lang="zh-CN" altLang="en-US" sz="2400" dirty="0"/>
          </a:p>
        </p:txBody>
      </p:sp>
      <p:sp>
        <p:nvSpPr>
          <p:cNvPr id="12" name="文本框 11">
            <a:extLst>
              <a:ext uri="{FF2B5EF4-FFF2-40B4-BE49-F238E27FC236}">
                <a16:creationId xmlns:a16="http://schemas.microsoft.com/office/drawing/2014/main" id="{232E7A24-45DE-91B8-E3F9-960431CF5B80}"/>
              </a:ext>
            </a:extLst>
          </p:cNvPr>
          <p:cNvSpPr txBox="1"/>
          <p:nvPr/>
        </p:nvSpPr>
        <p:spPr>
          <a:xfrm>
            <a:off x="4792273" y="6021504"/>
            <a:ext cx="6098582" cy="461665"/>
          </a:xfrm>
          <a:prstGeom prst="rect">
            <a:avLst/>
          </a:prstGeom>
          <a:noFill/>
        </p:spPr>
        <p:txBody>
          <a:bodyPr wrap="square">
            <a:spAutoFit/>
          </a:bodyPr>
          <a:lstStyle/>
          <a:p>
            <a:r>
              <a:rPr lang="en-US" altLang="zh-CN" sz="2400" dirty="0"/>
              <a:t>2</a:t>
            </a:r>
            <a:endParaRPr lang="zh-CN" altLang="en-US" sz="2400" dirty="0"/>
          </a:p>
        </p:txBody>
      </p:sp>
      <p:sp>
        <p:nvSpPr>
          <p:cNvPr id="13" name="文本框 12">
            <a:extLst>
              <a:ext uri="{FF2B5EF4-FFF2-40B4-BE49-F238E27FC236}">
                <a16:creationId xmlns:a16="http://schemas.microsoft.com/office/drawing/2014/main" id="{C02E8EC8-C9BB-FE95-EA27-97480EDAA992}"/>
              </a:ext>
            </a:extLst>
          </p:cNvPr>
          <p:cNvSpPr txBox="1"/>
          <p:nvPr/>
        </p:nvSpPr>
        <p:spPr>
          <a:xfrm>
            <a:off x="6877844" y="2850922"/>
            <a:ext cx="41884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如何既不泄露单条数据信息，</a:t>
            </a:r>
            <a:endParaRPr kumimoji="0" lang="en-US" altLang="zh-CN"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rgbClr val="C00000"/>
                </a:solidFill>
                <a:latin typeface="微软雅黑" panose="020B0503020204020204" charset="-122"/>
                <a:ea typeface="微软雅黑" panose="020B0503020204020204" charset="-122"/>
              </a:rPr>
              <a:t>又保证统计结果逼近真实结果？</a:t>
            </a:r>
            <a:endParaRPr kumimoji="0" lang="zh-CN" altLang="en-US"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31724730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499925"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800" b="1" dirty="0">
                <a:latin typeface="微软雅黑" panose="020B0503020204020204" pitchFamily="34" charset="-122"/>
                <a:ea typeface="微软雅黑" panose="020B0503020204020204" pitchFamily="34" charset="-122"/>
              </a:rPr>
              <a:t>Laplace</a:t>
            </a:r>
            <a:r>
              <a:rPr lang="zh-CN" altLang="en-US" sz="2800" b="1" dirty="0">
                <a:latin typeface="微软雅黑" panose="020B0503020204020204" pitchFamily="34" charset="-122"/>
                <a:ea typeface="微软雅黑" panose="020B0503020204020204" pitchFamily="34" charset="-122"/>
              </a:rPr>
              <a:t>机制</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35</a:t>
            </a:fld>
            <a:endParaRPr kumimoji="1" lang="zh-CN" altLang="en-US" dirty="0"/>
          </a:p>
        </p:txBody>
      </p:sp>
      <p:graphicFrame>
        <p:nvGraphicFramePr>
          <p:cNvPr id="2" name="Chart 3">
            <a:extLst>
              <a:ext uri="{FF2B5EF4-FFF2-40B4-BE49-F238E27FC236}">
                <a16:creationId xmlns:a16="http://schemas.microsoft.com/office/drawing/2014/main" id="{A230918B-5779-11F9-8209-D3E90466A6DD}"/>
              </a:ext>
            </a:extLst>
          </p:cNvPr>
          <p:cNvGraphicFramePr/>
          <p:nvPr/>
        </p:nvGraphicFramePr>
        <p:xfrm>
          <a:off x="4202924" y="4724400"/>
          <a:ext cx="3810000" cy="2133600"/>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18">
            <a:extLst>
              <a:ext uri="{FF2B5EF4-FFF2-40B4-BE49-F238E27FC236}">
                <a16:creationId xmlns:a16="http://schemas.microsoft.com/office/drawing/2014/main" id="{0EC4316C-D0B7-35F2-AA75-D7F55A93D42C}"/>
              </a:ext>
            </a:extLst>
          </p:cNvPr>
          <p:cNvGrpSpPr/>
          <p:nvPr/>
        </p:nvGrpSpPr>
        <p:grpSpPr>
          <a:xfrm>
            <a:off x="1154924" y="1219200"/>
            <a:ext cx="6096000" cy="2362200"/>
            <a:chOff x="3124200" y="838200"/>
            <a:chExt cx="4724400" cy="2362200"/>
          </a:xfrm>
        </p:grpSpPr>
        <p:sp>
          <p:nvSpPr>
            <p:cNvPr id="14" name="AutoShape 8">
              <a:extLst>
                <a:ext uri="{FF2B5EF4-FFF2-40B4-BE49-F238E27FC236}">
                  <a16:creationId xmlns:a16="http://schemas.microsoft.com/office/drawing/2014/main" id="{5E5F5EF9-0080-9A57-2AB0-0ABA612AE13B}"/>
                </a:ext>
              </a:extLst>
            </p:cNvPr>
            <p:cNvSpPr>
              <a:spLocks noChangeArrowheads="1"/>
            </p:cNvSpPr>
            <p:nvPr/>
          </p:nvSpPr>
          <p:spPr bwMode="auto">
            <a:xfrm>
              <a:off x="3124200" y="838200"/>
              <a:ext cx="4724400" cy="2209800"/>
            </a:xfrm>
            <a:prstGeom prst="roundRect">
              <a:avLst>
                <a:gd name="adj" fmla="val 23383"/>
              </a:avLst>
            </a:prstGeom>
            <a:solidFill>
              <a:srgbClr val="CCFFFF"/>
            </a:solidFill>
            <a:ln w="12700">
              <a:noFill/>
              <a:round/>
              <a:headEnd/>
              <a:tailEnd/>
            </a:ln>
            <a:effectLst>
              <a:outerShdw blurRad="50800" dist="38100" dir="2700000" algn="tl" rotWithShape="0">
                <a:prstClr val="black">
                  <a:alpha val="40000"/>
                </a:prstClr>
              </a:outerShdw>
            </a:effectLst>
          </p:spPr>
          <p:txBody>
            <a:bodyPr wrap="none" anchor="ctr"/>
            <a:lstStyle/>
            <a:p>
              <a:endParaRPr lang="en-US"/>
            </a:p>
          </p:txBody>
        </p:sp>
        <p:sp>
          <p:nvSpPr>
            <p:cNvPr id="15" name="Flowchart: Magnetic Disk 6">
              <a:extLst>
                <a:ext uri="{FF2B5EF4-FFF2-40B4-BE49-F238E27FC236}">
                  <a16:creationId xmlns:a16="http://schemas.microsoft.com/office/drawing/2014/main" id="{C793B008-BC61-2412-7E6B-6EE7CF5A90DF}"/>
                </a:ext>
              </a:extLst>
            </p:cNvPr>
            <p:cNvSpPr/>
            <p:nvPr/>
          </p:nvSpPr>
          <p:spPr>
            <a:xfrm>
              <a:off x="3419475" y="1066800"/>
              <a:ext cx="1078230" cy="17526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Database</a:t>
              </a:r>
            </a:p>
          </p:txBody>
        </p:sp>
        <p:grpSp>
          <p:nvGrpSpPr>
            <p:cNvPr id="16" name="Group 20">
              <a:extLst>
                <a:ext uri="{FF2B5EF4-FFF2-40B4-BE49-F238E27FC236}">
                  <a16:creationId xmlns:a16="http://schemas.microsoft.com/office/drawing/2014/main" id="{298B0812-6AD2-798F-CCEB-F60B273B2BE7}"/>
                </a:ext>
              </a:extLst>
            </p:cNvPr>
            <p:cNvGrpSpPr>
              <a:grpSpLocks/>
            </p:cNvGrpSpPr>
            <p:nvPr/>
          </p:nvGrpSpPr>
          <p:grpSpPr bwMode="auto">
            <a:xfrm>
              <a:off x="3124200" y="2667000"/>
              <a:ext cx="381000" cy="533400"/>
              <a:chOff x="288" y="3072"/>
              <a:chExt cx="336" cy="480"/>
            </a:xfrm>
          </p:grpSpPr>
          <p:sp>
            <p:nvSpPr>
              <p:cNvPr id="17" name="AutoShape 21">
                <a:extLst>
                  <a:ext uri="{FF2B5EF4-FFF2-40B4-BE49-F238E27FC236}">
                    <a16:creationId xmlns:a16="http://schemas.microsoft.com/office/drawing/2014/main" id="{EC267D89-3E57-009F-8A1F-93A3A6DBACCE}"/>
                  </a:ext>
                </a:extLst>
              </p:cNvPr>
              <p:cNvSpPr>
                <a:spLocks noChangeArrowheads="1"/>
              </p:cNvSpPr>
              <p:nvPr/>
            </p:nvSpPr>
            <p:spPr bwMode="auto">
              <a:xfrm>
                <a:off x="336" y="3072"/>
                <a:ext cx="240" cy="336"/>
              </a:xfrm>
              <a:custGeom>
                <a:avLst/>
                <a:gdLst>
                  <a:gd name="G0" fmla="+- 6835 0 0"/>
                  <a:gd name="G1" fmla="+- 9754992 0 0"/>
                  <a:gd name="G2" fmla="+- 0 0 9754992"/>
                  <a:gd name="T0" fmla="*/ 0 256 1"/>
                  <a:gd name="T1" fmla="*/ 180 256 1"/>
                  <a:gd name="G3" fmla="+- 9754992 T0 T1"/>
                  <a:gd name="T2" fmla="*/ 0 256 1"/>
                  <a:gd name="T3" fmla="*/ 90 256 1"/>
                  <a:gd name="G4" fmla="+- 9754992 T2 T3"/>
                  <a:gd name="G5" fmla="*/ G4 2 1"/>
                  <a:gd name="T4" fmla="*/ 90 256 1"/>
                  <a:gd name="T5" fmla="*/ 0 256 1"/>
                  <a:gd name="G6" fmla="+- 9754992 T4 T5"/>
                  <a:gd name="G7" fmla="*/ G6 2 1"/>
                  <a:gd name="G8" fmla="abs 975499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835"/>
                  <a:gd name="G18" fmla="*/ 6835 1 2"/>
                  <a:gd name="G19" fmla="+- G18 5400 0"/>
                  <a:gd name="G20" fmla="cos G19 9754992"/>
                  <a:gd name="G21" fmla="sin G19 9754992"/>
                  <a:gd name="G22" fmla="+- G20 10800 0"/>
                  <a:gd name="G23" fmla="+- G21 10800 0"/>
                  <a:gd name="G24" fmla="+- 10800 0 G20"/>
                  <a:gd name="G25" fmla="+- 6835 10800 0"/>
                  <a:gd name="G26" fmla="?: G9 G17 G25"/>
                  <a:gd name="G27" fmla="?: G9 0 21600"/>
                  <a:gd name="G28" fmla="cos 10800 9754992"/>
                  <a:gd name="G29" fmla="sin 10800 9754992"/>
                  <a:gd name="G30" fmla="sin 6835 9754992"/>
                  <a:gd name="G31" fmla="+- G28 10800 0"/>
                  <a:gd name="G32" fmla="+- G29 10800 0"/>
                  <a:gd name="G33" fmla="+- G30 10800 0"/>
                  <a:gd name="G34" fmla="?: G4 0 G31"/>
                  <a:gd name="G35" fmla="?: 9754992 G34 0"/>
                  <a:gd name="G36" fmla="?: G6 G35 G31"/>
                  <a:gd name="G37" fmla="+- 21600 0 G36"/>
                  <a:gd name="G38" fmla="?: G4 0 G33"/>
                  <a:gd name="G39" fmla="?: 9754992 G38 G32"/>
                  <a:gd name="G40" fmla="?: G6 G39 0"/>
                  <a:gd name="G41" fmla="?: G4 G32 21600"/>
                  <a:gd name="G42" fmla="?: G6 G41 G33"/>
                  <a:gd name="T12" fmla="*/ 10800 w 21600"/>
                  <a:gd name="T13" fmla="*/ 0 h 21600"/>
                  <a:gd name="T14" fmla="*/ 3253 w 21600"/>
                  <a:gd name="T15" fmla="*/ 15361 h 21600"/>
                  <a:gd name="T16" fmla="*/ 10800 w 21600"/>
                  <a:gd name="T17" fmla="*/ 3965 h 21600"/>
                  <a:gd name="T18" fmla="*/ 18347 w 21600"/>
                  <a:gd name="T19" fmla="*/ 1536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950" y="14335"/>
                    </a:moveTo>
                    <a:cubicBezTo>
                      <a:pt x="4305" y="13269"/>
                      <a:pt x="3965" y="12046"/>
                      <a:pt x="3965" y="10800"/>
                    </a:cubicBezTo>
                    <a:cubicBezTo>
                      <a:pt x="3965" y="7025"/>
                      <a:pt x="7025" y="3965"/>
                      <a:pt x="10800" y="3965"/>
                    </a:cubicBezTo>
                    <a:cubicBezTo>
                      <a:pt x="14574" y="3965"/>
                      <a:pt x="17635" y="7025"/>
                      <a:pt x="17635" y="10800"/>
                    </a:cubicBezTo>
                    <a:cubicBezTo>
                      <a:pt x="17635" y="12046"/>
                      <a:pt x="17294" y="13269"/>
                      <a:pt x="16649" y="14335"/>
                    </a:cubicBezTo>
                    <a:lnTo>
                      <a:pt x="20042" y="16386"/>
                    </a:lnTo>
                    <a:cubicBezTo>
                      <a:pt x="21061" y="14701"/>
                      <a:pt x="21600" y="12769"/>
                      <a:pt x="21600" y="10800"/>
                    </a:cubicBezTo>
                    <a:cubicBezTo>
                      <a:pt x="21600" y="4835"/>
                      <a:pt x="16764" y="0"/>
                      <a:pt x="10800" y="0"/>
                    </a:cubicBezTo>
                    <a:cubicBezTo>
                      <a:pt x="4835" y="0"/>
                      <a:pt x="0" y="4835"/>
                      <a:pt x="0" y="10800"/>
                    </a:cubicBezTo>
                    <a:cubicBezTo>
                      <a:pt x="-1" y="12769"/>
                      <a:pt x="538" y="14701"/>
                      <a:pt x="1557" y="16386"/>
                    </a:cubicBezTo>
                    <a:close/>
                  </a:path>
                </a:pathLst>
              </a:custGeom>
              <a:solidFill>
                <a:srgbClr val="000000"/>
              </a:solidFill>
              <a:ln w="9525">
                <a:solidFill>
                  <a:schemeClr val="tx1"/>
                </a:solidFill>
                <a:miter lim="800000"/>
                <a:headEnd/>
                <a:tailEnd/>
              </a:ln>
              <a:effectLst/>
            </p:spPr>
            <p:txBody>
              <a:bodyPr wrap="none" anchor="ctr"/>
              <a:lstStyle/>
              <a:p>
                <a:endParaRPr lang="en-US"/>
              </a:p>
            </p:txBody>
          </p:sp>
          <p:sp>
            <p:nvSpPr>
              <p:cNvPr id="18" name="AutoShape 22">
                <a:extLst>
                  <a:ext uri="{FF2B5EF4-FFF2-40B4-BE49-F238E27FC236}">
                    <a16:creationId xmlns:a16="http://schemas.microsoft.com/office/drawing/2014/main" id="{582D77A9-0FBD-18D9-F368-B71A69A1D3AD}"/>
                  </a:ext>
                </a:extLst>
              </p:cNvPr>
              <p:cNvSpPr>
                <a:spLocks noChangeArrowheads="1"/>
              </p:cNvSpPr>
              <p:nvPr/>
            </p:nvSpPr>
            <p:spPr bwMode="auto">
              <a:xfrm rot="5400000">
                <a:off x="312" y="3240"/>
                <a:ext cx="288" cy="336"/>
              </a:xfrm>
              <a:prstGeom prst="flowChartDelay">
                <a:avLst/>
              </a:prstGeom>
              <a:solidFill>
                <a:srgbClr val="969696"/>
              </a:solidFill>
              <a:ln w="25400">
                <a:solidFill>
                  <a:schemeClr val="tx1"/>
                </a:solidFill>
                <a:miter lim="800000"/>
                <a:headEnd/>
                <a:tailEnd/>
              </a:ln>
              <a:effectLst/>
            </p:spPr>
            <p:txBody>
              <a:bodyPr wrap="none" anchor="ctr"/>
              <a:lstStyle/>
              <a:p>
                <a:endParaRPr lang="en-US"/>
              </a:p>
            </p:txBody>
          </p:sp>
          <p:sp>
            <p:nvSpPr>
              <p:cNvPr id="19" name="Oval 10">
                <a:extLst>
                  <a:ext uri="{FF2B5EF4-FFF2-40B4-BE49-F238E27FC236}">
                    <a16:creationId xmlns:a16="http://schemas.microsoft.com/office/drawing/2014/main" id="{4486C1F8-FFF7-2355-2505-5586E8BC609B}"/>
                  </a:ext>
                </a:extLst>
              </p:cNvPr>
              <p:cNvSpPr>
                <a:spLocks noChangeArrowheads="1"/>
              </p:cNvSpPr>
              <p:nvPr/>
            </p:nvSpPr>
            <p:spPr bwMode="auto">
              <a:xfrm>
                <a:off x="432" y="3360"/>
                <a:ext cx="48" cy="48"/>
              </a:xfrm>
              <a:prstGeom prst="ellipse">
                <a:avLst/>
              </a:prstGeom>
              <a:solidFill>
                <a:srgbClr val="000000"/>
              </a:solidFill>
              <a:ln w="63500">
                <a:solidFill>
                  <a:srgbClr val="000000"/>
                </a:solidFill>
                <a:round/>
                <a:headEnd/>
                <a:tailEnd/>
              </a:ln>
              <a:effectLst/>
            </p:spPr>
            <p:txBody>
              <a:bodyPr wrap="none" anchor="ctr"/>
              <a:lstStyle/>
              <a:p>
                <a:endParaRPr lang="en-US"/>
              </a:p>
            </p:txBody>
          </p:sp>
          <p:sp>
            <p:nvSpPr>
              <p:cNvPr id="20" name="AutoShape 24">
                <a:extLst>
                  <a:ext uri="{FF2B5EF4-FFF2-40B4-BE49-F238E27FC236}">
                    <a16:creationId xmlns:a16="http://schemas.microsoft.com/office/drawing/2014/main" id="{ECDB3D47-940D-59C1-F140-BC1C5BF5F718}"/>
                  </a:ext>
                </a:extLst>
              </p:cNvPr>
              <p:cNvSpPr>
                <a:spLocks noChangeArrowheads="1"/>
              </p:cNvSpPr>
              <p:nvPr/>
            </p:nvSpPr>
            <p:spPr bwMode="auto">
              <a:xfrm>
                <a:off x="432" y="3408"/>
                <a:ext cx="48" cy="96"/>
              </a:xfrm>
              <a:prstGeom prst="triangle">
                <a:avLst>
                  <a:gd name="adj" fmla="val 50000"/>
                </a:avLst>
              </a:prstGeom>
              <a:solidFill>
                <a:srgbClr val="000000"/>
              </a:solidFill>
              <a:ln w="25400">
                <a:solidFill>
                  <a:srgbClr val="000000"/>
                </a:solidFill>
                <a:miter lim="800000"/>
                <a:headEnd/>
                <a:tailEnd/>
              </a:ln>
              <a:effectLst/>
            </p:spPr>
            <p:txBody>
              <a:bodyPr wrap="none" anchor="ctr"/>
              <a:lstStyle/>
              <a:p>
                <a:endParaRPr lang="en-US"/>
              </a:p>
            </p:txBody>
          </p:sp>
        </p:grpSp>
      </p:grpSp>
      <p:pic>
        <p:nvPicPr>
          <p:cNvPr id="21" name="Picture 3" descr="C:\Program Files\Microsoft Office\MEDIA\CAGCAT10\j0195384.wmf">
            <a:extLst>
              <a:ext uri="{FF2B5EF4-FFF2-40B4-BE49-F238E27FC236}">
                <a16:creationId xmlns:a16="http://schemas.microsoft.com/office/drawing/2014/main" id="{449B54EC-3917-4E76-6510-1BD6C9FE8EC7}"/>
              </a:ext>
            </a:extLst>
          </p:cNvPr>
          <p:cNvPicPr>
            <a:picLocks noChangeAspect="1" noChangeArrowheads="1"/>
          </p:cNvPicPr>
          <p:nvPr/>
        </p:nvPicPr>
        <p:blipFill>
          <a:blip r:embed="rId4" cstate="print"/>
          <a:srcRect/>
          <a:stretch>
            <a:fillRect/>
          </a:stretch>
        </p:blipFill>
        <p:spPr bwMode="auto">
          <a:xfrm>
            <a:off x="8012924" y="1676400"/>
            <a:ext cx="1364863" cy="1393825"/>
          </a:xfrm>
          <a:prstGeom prst="rect">
            <a:avLst/>
          </a:prstGeom>
          <a:noFill/>
        </p:spPr>
      </p:pic>
      <p:sp>
        <p:nvSpPr>
          <p:cNvPr id="22" name="Rectangle 13">
            <a:extLst>
              <a:ext uri="{FF2B5EF4-FFF2-40B4-BE49-F238E27FC236}">
                <a16:creationId xmlns:a16="http://schemas.microsoft.com/office/drawing/2014/main" id="{BA2E5DCF-E34C-85BB-E6A8-C9B7FE5E0411}"/>
              </a:ext>
            </a:extLst>
          </p:cNvPr>
          <p:cNvSpPr/>
          <p:nvPr/>
        </p:nvSpPr>
        <p:spPr>
          <a:xfrm>
            <a:off x="8063669" y="3276600"/>
            <a:ext cx="1419171" cy="400110"/>
          </a:xfrm>
          <a:prstGeom prst="rect">
            <a:avLst/>
          </a:prstGeom>
        </p:spPr>
        <p:txBody>
          <a:bodyPr wrap="none" lIns="91440" tIns="45720" rIns="91440" bIns="45720" anchor="t">
            <a:spAutoFit/>
          </a:bodyPr>
          <a:lstStyle/>
          <a:p>
            <a:pPr algn="ctr"/>
            <a:r>
              <a:rPr lang="en-US" sz="2000" b="1">
                <a:latin typeface="Times New Roman"/>
                <a:cs typeface="Times New Roman"/>
              </a:rPr>
              <a:t>Researcher</a:t>
            </a:r>
          </a:p>
        </p:txBody>
      </p:sp>
      <p:cxnSp>
        <p:nvCxnSpPr>
          <p:cNvPr id="23" name="Straight Arrow Connector 14">
            <a:extLst>
              <a:ext uri="{FF2B5EF4-FFF2-40B4-BE49-F238E27FC236}">
                <a16:creationId xmlns:a16="http://schemas.microsoft.com/office/drawing/2014/main" id="{155B4360-D0C7-5DA2-F9ED-2EBD4A46BCCB}"/>
              </a:ext>
            </a:extLst>
          </p:cNvPr>
          <p:cNvCxnSpPr/>
          <p:nvPr/>
        </p:nvCxnSpPr>
        <p:spPr>
          <a:xfrm>
            <a:off x="6717524" y="2590800"/>
            <a:ext cx="1219200" cy="1588"/>
          </a:xfrm>
          <a:prstGeom prst="straightConnector1">
            <a:avLst/>
          </a:prstGeom>
          <a:ln>
            <a:tailEnd type="stealth" w="lg" len="lg"/>
          </a:ln>
        </p:spPr>
        <p:style>
          <a:lnRef idx="2">
            <a:schemeClr val="dk1"/>
          </a:lnRef>
          <a:fillRef idx="0">
            <a:schemeClr val="dk1"/>
          </a:fillRef>
          <a:effectRef idx="1">
            <a:schemeClr val="dk1"/>
          </a:effectRef>
          <a:fontRef idx="minor">
            <a:schemeClr val="tx1"/>
          </a:fontRef>
        </p:style>
      </p:cxnSp>
      <p:cxnSp>
        <p:nvCxnSpPr>
          <p:cNvPr id="24" name="Straight Arrow Connector 15">
            <a:extLst>
              <a:ext uri="{FF2B5EF4-FFF2-40B4-BE49-F238E27FC236}">
                <a16:creationId xmlns:a16="http://schemas.microsoft.com/office/drawing/2014/main" id="{8AD1D83C-0412-4EEA-87A5-769BDAA1A802}"/>
              </a:ext>
            </a:extLst>
          </p:cNvPr>
          <p:cNvCxnSpPr/>
          <p:nvPr/>
        </p:nvCxnSpPr>
        <p:spPr>
          <a:xfrm>
            <a:off x="2983724" y="1905000"/>
            <a:ext cx="4953000" cy="1588"/>
          </a:xfrm>
          <a:prstGeom prst="straightConnector1">
            <a:avLst/>
          </a:prstGeom>
          <a:ln>
            <a:headEnd type="stealth" w="lg" len="lg"/>
            <a:tailEnd type="none"/>
          </a:ln>
        </p:spPr>
        <p:style>
          <a:lnRef idx="2">
            <a:schemeClr val="dk1"/>
          </a:lnRef>
          <a:fillRef idx="0">
            <a:schemeClr val="dk1"/>
          </a:fillRef>
          <a:effectRef idx="1">
            <a:schemeClr val="dk1"/>
          </a:effectRef>
          <a:fontRef idx="minor">
            <a:schemeClr val="tx1"/>
          </a:fontRef>
        </p:style>
      </p:cxnSp>
      <p:sp>
        <p:nvSpPr>
          <p:cNvPr id="25" name="Rectangle 16">
            <a:extLst>
              <a:ext uri="{FF2B5EF4-FFF2-40B4-BE49-F238E27FC236}">
                <a16:creationId xmlns:a16="http://schemas.microsoft.com/office/drawing/2014/main" id="{3725B157-7A98-0CC3-6402-839DD2913462}"/>
              </a:ext>
            </a:extLst>
          </p:cNvPr>
          <p:cNvSpPr/>
          <p:nvPr/>
        </p:nvSpPr>
        <p:spPr>
          <a:xfrm>
            <a:off x="4431524" y="1371600"/>
            <a:ext cx="1207125" cy="461665"/>
          </a:xfrm>
          <a:prstGeom prst="rect">
            <a:avLst/>
          </a:prstGeom>
        </p:spPr>
        <p:txBody>
          <a:bodyPr wrap="none">
            <a:spAutoFit/>
          </a:bodyPr>
          <a:lstStyle/>
          <a:p>
            <a:pPr algn="ctr"/>
            <a:r>
              <a:rPr lang="en-US" sz="2400" b="1" dirty="0">
                <a:latin typeface="+mj-lt"/>
              </a:rPr>
              <a:t>Query q</a:t>
            </a:r>
          </a:p>
        </p:txBody>
      </p:sp>
      <p:sp>
        <p:nvSpPr>
          <p:cNvPr id="26" name="Rectangle 17">
            <a:extLst>
              <a:ext uri="{FF2B5EF4-FFF2-40B4-BE49-F238E27FC236}">
                <a16:creationId xmlns:a16="http://schemas.microsoft.com/office/drawing/2014/main" id="{BC1F1220-69A4-23AA-E42E-59E0755BD14B}"/>
              </a:ext>
            </a:extLst>
          </p:cNvPr>
          <p:cNvSpPr/>
          <p:nvPr/>
        </p:nvSpPr>
        <p:spPr>
          <a:xfrm>
            <a:off x="3288524" y="2209800"/>
            <a:ext cx="1524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True answer </a:t>
            </a:r>
            <a:r>
              <a:rPr lang="en-US" sz="2400" b="1" dirty="0">
                <a:solidFill>
                  <a:schemeClr val="tx1"/>
                </a:solidFill>
              </a:rPr>
              <a:t>q(D)</a:t>
            </a:r>
          </a:p>
        </p:txBody>
      </p:sp>
      <p:cxnSp>
        <p:nvCxnSpPr>
          <p:cNvPr id="27" name="Straight Arrow Connector 18">
            <a:extLst>
              <a:ext uri="{FF2B5EF4-FFF2-40B4-BE49-F238E27FC236}">
                <a16:creationId xmlns:a16="http://schemas.microsoft.com/office/drawing/2014/main" id="{582BC940-05D3-445C-8AB9-CDC3DF4C5393}"/>
              </a:ext>
            </a:extLst>
          </p:cNvPr>
          <p:cNvCxnSpPr/>
          <p:nvPr/>
        </p:nvCxnSpPr>
        <p:spPr>
          <a:xfrm>
            <a:off x="2983724" y="2589212"/>
            <a:ext cx="304800" cy="1588"/>
          </a:xfrm>
          <a:prstGeom prst="straightConnector1">
            <a:avLst/>
          </a:prstGeom>
          <a:ln>
            <a:tailEnd type="stealth" w="lg" len="lg"/>
          </a:ln>
        </p:spPr>
        <p:style>
          <a:lnRef idx="2">
            <a:schemeClr val="dk1"/>
          </a:lnRef>
          <a:fillRef idx="0">
            <a:schemeClr val="dk1"/>
          </a:fillRef>
          <a:effectRef idx="1">
            <a:schemeClr val="dk1"/>
          </a:effectRef>
          <a:fontRef idx="minor">
            <a:schemeClr val="tx1"/>
          </a:fontRef>
        </p:style>
      </p:cxnSp>
      <p:cxnSp>
        <p:nvCxnSpPr>
          <p:cNvPr id="28" name="Straight Arrow Connector 21">
            <a:extLst>
              <a:ext uri="{FF2B5EF4-FFF2-40B4-BE49-F238E27FC236}">
                <a16:creationId xmlns:a16="http://schemas.microsoft.com/office/drawing/2014/main" id="{A01A7B1C-2C63-CCE8-54B8-754BCBC246D8}"/>
              </a:ext>
            </a:extLst>
          </p:cNvPr>
          <p:cNvCxnSpPr/>
          <p:nvPr/>
        </p:nvCxnSpPr>
        <p:spPr>
          <a:xfrm>
            <a:off x="4812524" y="2590800"/>
            <a:ext cx="457200" cy="1588"/>
          </a:xfrm>
          <a:prstGeom prst="straightConnector1">
            <a:avLst/>
          </a:prstGeom>
          <a:ln>
            <a:tailEnd type="stealth" w="lg" len="lg"/>
          </a:ln>
        </p:spPr>
        <p:style>
          <a:lnRef idx="2">
            <a:schemeClr val="dk1"/>
          </a:lnRef>
          <a:fillRef idx="0">
            <a:schemeClr val="dk1"/>
          </a:fillRef>
          <a:effectRef idx="1">
            <a:schemeClr val="dk1"/>
          </a:effectRef>
          <a:fontRef idx="minor">
            <a:schemeClr val="tx1"/>
          </a:fontRef>
        </p:style>
      </p:cxnSp>
      <p:sp>
        <p:nvSpPr>
          <p:cNvPr id="29" name="Rectangle 23">
            <a:extLst>
              <a:ext uri="{FF2B5EF4-FFF2-40B4-BE49-F238E27FC236}">
                <a16:creationId xmlns:a16="http://schemas.microsoft.com/office/drawing/2014/main" id="{8E5EEB70-2D2D-AE48-156E-8ED6F42F7AF2}"/>
              </a:ext>
            </a:extLst>
          </p:cNvPr>
          <p:cNvSpPr/>
          <p:nvPr/>
        </p:nvSpPr>
        <p:spPr>
          <a:xfrm>
            <a:off x="5269724" y="2209800"/>
            <a:ext cx="1524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q(D) + </a:t>
            </a:r>
            <a:r>
              <a:rPr lang="el-GR" sz="2400" b="1" dirty="0">
                <a:solidFill>
                  <a:schemeClr val="tx1"/>
                </a:solidFill>
              </a:rPr>
              <a:t>η</a:t>
            </a:r>
            <a:endParaRPr lang="en-US" sz="2400" b="1" dirty="0">
              <a:solidFill>
                <a:schemeClr val="tx1"/>
              </a:solidFill>
            </a:endParaRPr>
          </a:p>
        </p:txBody>
      </p:sp>
      <p:sp>
        <p:nvSpPr>
          <p:cNvPr id="30" name="Rectangle 25">
            <a:extLst>
              <a:ext uri="{FF2B5EF4-FFF2-40B4-BE49-F238E27FC236}">
                <a16:creationId xmlns:a16="http://schemas.microsoft.com/office/drawing/2014/main" id="{0946FBD7-4423-86AB-8C80-DED3AEE10724}"/>
              </a:ext>
            </a:extLst>
          </p:cNvPr>
          <p:cNvSpPr/>
          <p:nvPr/>
        </p:nvSpPr>
        <p:spPr>
          <a:xfrm>
            <a:off x="5574524" y="3581400"/>
            <a:ext cx="990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rPr>
              <a:t>η</a:t>
            </a:r>
            <a:endParaRPr lang="en-US" sz="2400" b="1" dirty="0">
              <a:solidFill>
                <a:schemeClr val="tx1"/>
              </a:solidFill>
            </a:endParaRPr>
          </a:p>
        </p:txBody>
      </p:sp>
      <p:cxnSp>
        <p:nvCxnSpPr>
          <p:cNvPr id="31" name="Straight Arrow Connector 29">
            <a:extLst>
              <a:ext uri="{FF2B5EF4-FFF2-40B4-BE49-F238E27FC236}">
                <a16:creationId xmlns:a16="http://schemas.microsoft.com/office/drawing/2014/main" id="{2834A182-AAE0-90AE-617B-956430285F32}"/>
              </a:ext>
            </a:extLst>
          </p:cNvPr>
          <p:cNvCxnSpPr/>
          <p:nvPr/>
        </p:nvCxnSpPr>
        <p:spPr>
          <a:xfrm rot="5400000" flipH="1" flipV="1">
            <a:off x="5841224" y="3467100"/>
            <a:ext cx="5334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Straight Arrow Connector 30">
            <a:extLst>
              <a:ext uri="{FF2B5EF4-FFF2-40B4-BE49-F238E27FC236}">
                <a16:creationId xmlns:a16="http://schemas.microsoft.com/office/drawing/2014/main" id="{BAB1EB8D-8063-771B-3C9C-A2D65E960B24}"/>
              </a:ext>
            </a:extLst>
          </p:cNvPr>
          <p:cNvCxnSpPr/>
          <p:nvPr/>
        </p:nvCxnSpPr>
        <p:spPr>
          <a:xfrm rot="5400000" flipH="1" flipV="1">
            <a:off x="5841224" y="4533900"/>
            <a:ext cx="533400" cy="1588"/>
          </a:xfrm>
          <a:prstGeom prst="straightConnector1">
            <a:avLst/>
          </a:prstGeom>
          <a:ln>
            <a:tailEnd type="stealth" w="lg" len="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565787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499925"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800" b="1" dirty="0">
                <a:latin typeface="微软雅黑" panose="020B0503020204020204" pitchFamily="34" charset="-122"/>
                <a:ea typeface="微软雅黑" panose="020B0503020204020204" pitchFamily="34" charset="-122"/>
              </a:rPr>
              <a:t>Laplace</a:t>
            </a:r>
            <a:r>
              <a:rPr lang="zh-CN" altLang="en-US" sz="2800" b="1" dirty="0">
                <a:latin typeface="微软雅黑" panose="020B0503020204020204" pitchFamily="34" charset="-122"/>
                <a:ea typeface="微软雅黑" panose="020B0503020204020204" pitchFamily="34" charset="-122"/>
              </a:rPr>
              <a:t>机制</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36</a:t>
            </a:fld>
            <a:endParaRPr kumimoji="1" lang="zh-CN" altLang="en-US" dirty="0"/>
          </a:p>
        </p:txBody>
      </p:sp>
      <p:pic>
        <p:nvPicPr>
          <p:cNvPr id="3" name="Picture 2" descr="Probability density plots of Laplace distributions">
            <a:extLst>
              <a:ext uri="{FF2B5EF4-FFF2-40B4-BE49-F238E27FC236}">
                <a16:creationId xmlns:a16="http://schemas.microsoft.com/office/drawing/2014/main" id="{AD4F1A17-3EB0-3D2C-D323-6DC231EA0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488" y="1577869"/>
            <a:ext cx="5311433" cy="39876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2BDB2E-1D0C-F253-92D3-5A23E6BC3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1427" y="1577869"/>
            <a:ext cx="3939085" cy="768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本框 6">
            <a:extLst>
              <a:ext uri="{FF2B5EF4-FFF2-40B4-BE49-F238E27FC236}">
                <a16:creationId xmlns:a16="http://schemas.microsoft.com/office/drawing/2014/main" id="{FA0FA34D-3888-24FA-5BB5-E894103E02AE}"/>
              </a:ext>
            </a:extLst>
          </p:cNvPr>
          <p:cNvSpPr txBox="1"/>
          <p:nvPr/>
        </p:nvSpPr>
        <p:spPr>
          <a:xfrm>
            <a:off x="7891221" y="3248533"/>
            <a:ext cx="3816017" cy="1815882"/>
          </a:xfrm>
          <a:prstGeom prst="rect">
            <a:avLst/>
          </a:prstGeom>
          <a:noFill/>
        </p:spPr>
        <p:txBody>
          <a:bodyPr wrap="square" lIns="91440" tIns="45720" rIns="91440" bIns="45720" anchor="t">
            <a:spAutoFit/>
          </a:bodyPr>
          <a:lstStyle/>
          <a:p>
            <a:r>
              <a:rPr lang="en-US" altLang="zh-CN" sz="2400" dirty="0">
                <a:latin typeface="Times New Roman"/>
                <a:ea typeface="等线"/>
                <a:cs typeface="Times New Roman"/>
              </a:rPr>
              <a:t>Mean u</a:t>
            </a:r>
          </a:p>
          <a:p>
            <a:r>
              <a:rPr lang="en-US" altLang="zh-CN" sz="2400" dirty="0">
                <a:latin typeface="Times New Roman"/>
                <a:ea typeface="等线"/>
                <a:cs typeface="Times New Roman"/>
              </a:rPr>
              <a:t>Variance 2b</a:t>
            </a:r>
            <a:r>
              <a:rPr lang="en-US" altLang="zh-CN" sz="2400" baseline="30000" dirty="0">
                <a:latin typeface="Times New Roman"/>
                <a:ea typeface="等线"/>
                <a:cs typeface="Times New Roman"/>
              </a:rPr>
              <a:t>2</a:t>
            </a:r>
          </a:p>
          <a:p>
            <a:endParaRPr lang="en-US" altLang="zh-CN" sz="2400" baseline="30000" dirty="0">
              <a:latin typeface="Times New Roman"/>
              <a:ea typeface="等线"/>
              <a:cs typeface="Times New Roman"/>
            </a:endParaRPr>
          </a:p>
          <a:p>
            <a:r>
              <a:rPr lang="en-US" altLang="zh-CN" sz="2400" dirty="0">
                <a:latin typeface="Times New Roman"/>
                <a:ea typeface="等线"/>
                <a:cs typeface="Times New Roman"/>
              </a:rPr>
              <a:t>Lap(b) when u=0</a:t>
            </a:r>
          </a:p>
          <a:p>
            <a:endParaRPr lang="en-US" altLang="zh-CN" sz="2400" dirty="0">
              <a:latin typeface="Times New Roman"/>
              <a:ea typeface="等线"/>
              <a:cs typeface="Times New Roman"/>
            </a:endParaRPr>
          </a:p>
        </p:txBody>
      </p:sp>
    </p:spTree>
    <p:extLst>
      <p:ext uri="{BB962C8B-B14F-4D97-AF65-F5344CB8AC3E}">
        <p14:creationId xmlns:p14="http://schemas.microsoft.com/office/powerpoint/2010/main" val="299654907"/>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499925"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800" b="1" dirty="0">
                <a:latin typeface="微软雅黑" panose="020B0503020204020204" pitchFamily="34" charset="-122"/>
                <a:ea typeface="微软雅黑" panose="020B0503020204020204" pitchFamily="34" charset="-122"/>
              </a:rPr>
              <a:t>Laplace</a:t>
            </a:r>
            <a:r>
              <a:rPr lang="zh-CN" altLang="en-US" sz="2800" b="1" dirty="0">
                <a:latin typeface="微软雅黑" panose="020B0503020204020204" pitchFamily="34" charset="-122"/>
                <a:ea typeface="微软雅黑" panose="020B0503020204020204" pitchFamily="34" charset="-122"/>
              </a:rPr>
              <a:t>机制</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37</a:t>
            </a:fld>
            <a:endParaRPr kumimoji="1" lang="zh-CN" altLang="en-US" dirty="0"/>
          </a:p>
        </p:txBody>
      </p:sp>
      <p:sp>
        <p:nvSpPr>
          <p:cNvPr id="2" name="Content Placeholder 2">
            <a:extLst>
              <a:ext uri="{FF2B5EF4-FFF2-40B4-BE49-F238E27FC236}">
                <a16:creationId xmlns:a16="http://schemas.microsoft.com/office/drawing/2014/main" id="{DC22A011-EC29-013C-746F-84F4025062C6}"/>
              </a:ext>
            </a:extLst>
          </p:cNvPr>
          <p:cNvSpPr txBox="1">
            <a:spLocks/>
          </p:cNvSpPr>
          <p:nvPr/>
        </p:nvSpPr>
        <p:spPr>
          <a:xfrm>
            <a:off x="304800" y="1371600"/>
            <a:ext cx="10559512" cy="495300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endParaRPr lang="en-US" dirty="0">
              <a:latin typeface="Times New Roman"/>
              <a:cs typeface="Times New Roman"/>
            </a:endParaRPr>
          </a:p>
          <a:p>
            <a:pPr>
              <a:buNone/>
            </a:pPr>
            <a:r>
              <a:rPr lang="en-US" b="1" dirty="0">
                <a:latin typeface="Times New Roman"/>
                <a:cs typeface="Times New Roman"/>
              </a:rPr>
              <a:t>Sensitivity</a:t>
            </a:r>
            <a:r>
              <a:rPr lang="en-US" dirty="0">
                <a:latin typeface="Times New Roman"/>
                <a:cs typeface="Times New Roman"/>
              </a:rPr>
              <a:t>: Consider a query q: </a:t>
            </a:r>
            <a:r>
              <a:rPr lang="en-US" i="1" dirty="0">
                <a:latin typeface="Times New Roman"/>
                <a:cs typeface="Times New Roman"/>
              </a:rPr>
              <a:t>I</a:t>
            </a:r>
            <a:r>
              <a:rPr lang="en-US" dirty="0">
                <a:latin typeface="Times New Roman"/>
                <a:cs typeface="Times New Roman"/>
              </a:rPr>
              <a:t> </a:t>
            </a:r>
            <a:r>
              <a:rPr lang="en-US" dirty="0">
                <a:latin typeface="Times New Roman"/>
                <a:cs typeface="Times New Roman"/>
                <a:sym typeface="Wingdings"/>
              </a:rPr>
              <a:t> R. S(q) is the </a:t>
            </a:r>
            <a:r>
              <a:rPr lang="en-US" dirty="0">
                <a:latin typeface="Times New Roman"/>
                <a:cs typeface="Times New Roman"/>
              </a:rPr>
              <a:t>smallest number </a:t>
            </a:r>
            <a:r>
              <a:rPr lang="en-US" dirty="0" err="1">
                <a:latin typeface="Times New Roman"/>
                <a:cs typeface="Times New Roman"/>
              </a:rPr>
              <a:t>s.t.</a:t>
            </a:r>
            <a:r>
              <a:rPr lang="en-US" dirty="0">
                <a:latin typeface="Times New Roman"/>
                <a:cs typeface="Times New Roman"/>
              </a:rPr>
              <a:t> for any neighboring tables D, D’, </a:t>
            </a:r>
          </a:p>
          <a:p>
            <a:pPr algn="ctr">
              <a:buNone/>
            </a:pPr>
            <a:r>
              <a:rPr lang="en-US" dirty="0">
                <a:latin typeface="Times New Roman"/>
                <a:cs typeface="Times New Roman"/>
              </a:rPr>
              <a:t>| q(D) – q(D’) |  ≤  S(q) </a:t>
            </a:r>
          </a:p>
          <a:p>
            <a:pPr>
              <a:buFont typeface="Arial" panose="020B0604020202020204" pitchFamily="34" charset="0"/>
              <a:buNone/>
            </a:pPr>
            <a:endParaRPr lang="en-US" dirty="0">
              <a:latin typeface="Times New Roman"/>
              <a:cs typeface="Times New Roman"/>
            </a:endParaRPr>
          </a:p>
          <a:p>
            <a:pPr>
              <a:buFont typeface="Arial" panose="020B0604020202020204" pitchFamily="34" charset="0"/>
              <a:buNone/>
            </a:pPr>
            <a:endParaRPr lang="en-US" dirty="0">
              <a:latin typeface="Times New Roman"/>
              <a:cs typeface="Times New Roman"/>
            </a:endParaRPr>
          </a:p>
          <a:p>
            <a:pPr>
              <a:buNone/>
            </a:pPr>
            <a:r>
              <a:rPr lang="en-US" b="1" dirty="0">
                <a:latin typeface="Times New Roman"/>
                <a:cs typeface="Times New Roman"/>
              </a:rPr>
              <a:t>Theorem</a:t>
            </a:r>
            <a:r>
              <a:rPr lang="en-US" dirty="0">
                <a:latin typeface="Times New Roman"/>
                <a:cs typeface="Times New Roman"/>
              </a:rPr>
              <a:t>: If </a:t>
            </a:r>
            <a:r>
              <a:rPr lang="en-US" b="1" dirty="0">
                <a:latin typeface="Times New Roman"/>
                <a:cs typeface="Times New Roman"/>
              </a:rPr>
              <a:t>sensitivity </a:t>
            </a:r>
            <a:r>
              <a:rPr lang="en-US" dirty="0">
                <a:latin typeface="Times New Roman"/>
                <a:cs typeface="Times New Roman"/>
              </a:rPr>
              <a:t>of the query is </a:t>
            </a:r>
            <a:r>
              <a:rPr lang="en-US" b="1" dirty="0">
                <a:latin typeface="Times New Roman"/>
                <a:cs typeface="Times New Roman"/>
              </a:rPr>
              <a:t>S</a:t>
            </a:r>
            <a:r>
              <a:rPr lang="en-US" dirty="0">
                <a:latin typeface="Times New Roman"/>
                <a:cs typeface="Times New Roman"/>
              </a:rPr>
              <a:t>, then the algorithm </a:t>
            </a:r>
          </a:p>
          <a:p>
            <a:pPr>
              <a:buNone/>
            </a:pPr>
            <a:r>
              <a:rPr lang="en-US" dirty="0">
                <a:latin typeface="Times New Roman"/>
                <a:cs typeface="Times New Roman"/>
              </a:rPr>
              <a:t>     A(D) = q(D) + Lap(S(q)/</a:t>
            </a:r>
            <a:r>
              <a:rPr lang="el-GR" dirty="0">
                <a:latin typeface="Times New Roman"/>
                <a:cs typeface="Times New Roman"/>
              </a:rPr>
              <a:t>ε</a:t>
            </a:r>
            <a:r>
              <a:rPr lang="en-US" dirty="0">
                <a:latin typeface="Times New Roman"/>
                <a:cs typeface="Times New Roman"/>
              </a:rPr>
              <a:t>) guarantees </a:t>
            </a:r>
            <a:r>
              <a:rPr lang="el-GR" dirty="0">
                <a:latin typeface="Times New Roman"/>
                <a:cs typeface="Times New Roman"/>
              </a:rPr>
              <a:t>ε</a:t>
            </a:r>
            <a:r>
              <a:rPr lang="en-US" dirty="0">
                <a:latin typeface="Times New Roman"/>
                <a:cs typeface="Times New Roman"/>
              </a:rPr>
              <a:t>-differential privacy</a:t>
            </a:r>
          </a:p>
        </p:txBody>
      </p:sp>
    </p:spTree>
    <p:extLst>
      <p:ext uri="{BB962C8B-B14F-4D97-AF65-F5344CB8AC3E}">
        <p14:creationId xmlns:p14="http://schemas.microsoft.com/office/powerpoint/2010/main" val="1046480200"/>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499925"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800" b="1" dirty="0">
                <a:latin typeface="微软雅黑" panose="020B0503020204020204" pitchFamily="34" charset="-122"/>
                <a:ea typeface="微软雅黑" panose="020B0503020204020204" pitchFamily="34" charset="-122"/>
              </a:rPr>
              <a:t>Laplace</a:t>
            </a:r>
            <a:r>
              <a:rPr lang="zh-CN" altLang="en-US" sz="2800" b="1" dirty="0">
                <a:latin typeface="微软雅黑" panose="020B0503020204020204" pitchFamily="34" charset="-122"/>
                <a:ea typeface="微软雅黑" panose="020B0503020204020204" pitchFamily="34" charset="-122"/>
              </a:rPr>
              <a:t>机制</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38</a:t>
            </a:fld>
            <a:endParaRPr kumimoji="1" lang="zh-CN" altLang="en-US" dirty="0"/>
          </a:p>
        </p:txBody>
      </p:sp>
      <p:sp>
        <p:nvSpPr>
          <p:cNvPr id="3" name="Content Placeholder 2">
            <a:extLst>
              <a:ext uri="{FF2B5EF4-FFF2-40B4-BE49-F238E27FC236}">
                <a16:creationId xmlns:a16="http://schemas.microsoft.com/office/drawing/2014/main" id="{9944854E-64FE-7312-C2F2-B1B9D246C156}"/>
              </a:ext>
            </a:extLst>
          </p:cNvPr>
          <p:cNvSpPr txBox="1">
            <a:spLocks/>
          </p:cNvSpPr>
          <p:nvPr/>
        </p:nvSpPr>
        <p:spPr>
          <a:xfrm>
            <a:off x="457200" y="1600200"/>
            <a:ext cx="8229600" cy="452596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imes New Roman"/>
                <a:cs typeface="Times New Roman"/>
              </a:rPr>
              <a:t>Consider neighboring databases D and D’</a:t>
            </a:r>
          </a:p>
          <a:p>
            <a:r>
              <a:rPr lang="en-US">
                <a:latin typeface="Times New Roman"/>
                <a:cs typeface="Times New Roman"/>
              </a:rPr>
              <a:t>Consider some output O</a:t>
            </a:r>
          </a:p>
          <a:p>
            <a:pPr marL="0" indent="0">
              <a:buFont typeface="Arial" panose="020B0604020202020204" pitchFamily="34" charset="0"/>
              <a:buNone/>
            </a:pPr>
            <a:endParaRPr lang="en-US">
              <a:latin typeface="Times New Roman"/>
              <a:cs typeface="Times New Roman"/>
            </a:endParaRPr>
          </a:p>
          <a:p>
            <a:pPr marL="0" indent="0">
              <a:buFont typeface="Arial" panose="020B0604020202020204" pitchFamily="34" charset="0"/>
              <a:buNone/>
            </a:pPr>
            <a:endParaRPr lang="en-US">
              <a:latin typeface="Times New Roman"/>
              <a:cs typeface="Times New Roman"/>
            </a:endParaRPr>
          </a:p>
        </p:txBody>
      </p:sp>
      <p:graphicFrame>
        <p:nvGraphicFramePr>
          <p:cNvPr id="4" name="Object 5">
            <a:extLst>
              <a:ext uri="{FF2B5EF4-FFF2-40B4-BE49-F238E27FC236}">
                <a16:creationId xmlns:a16="http://schemas.microsoft.com/office/drawing/2014/main" id="{2551C0B4-B0DD-7379-17C9-9BC19C90421B}"/>
              </a:ext>
            </a:extLst>
          </p:cNvPr>
          <p:cNvGraphicFramePr>
            <a:graphicFrameLocks noChangeAspect="1"/>
          </p:cNvGraphicFramePr>
          <p:nvPr/>
        </p:nvGraphicFramePr>
        <p:xfrm>
          <a:off x="1925665" y="3087176"/>
          <a:ext cx="5486400" cy="711200"/>
        </p:xfrm>
        <a:graphic>
          <a:graphicData uri="http://schemas.openxmlformats.org/presentationml/2006/ole">
            <mc:AlternateContent xmlns:mc="http://schemas.openxmlformats.org/markup-compatibility/2006">
              <mc:Choice xmlns:v="urn:schemas-microsoft-com:vml" Requires="v">
                <p:oleObj name="Document" r:id="rId3" imgW="5486400" imgH="711200" progId="Word.Document.12">
                  <p:embed/>
                </p:oleObj>
              </mc:Choice>
              <mc:Fallback>
                <p:oleObj name="Document" r:id="rId3" imgW="5486400" imgH="711200" progId="Word.Document.12">
                  <p:embed/>
                  <p:pic>
                    <p:nvPicPr>
                      <p:cNvPr id="4" name="Object 5">
                        <a:extLst>
                          <a:ext uri="{FF2B5EF4-FFF2-40B4-BE49-F238E27FC236}">
                            <a16:creationId xmlns:a16="http://schemas.microsoft.com/office/drawing/2014/main" id="{2551C0B4-B0DD-7379-17C9-9BC19C90421B}"/>
                          </a:ext>
                        </a:extLst>
                      </p:cNvPr>
                      <p:cNvPicPr/>
                      <p:nvPr/>
                    </p:nvPicPr>
                    <p:blipFill>
                      <a:blip r:embed="rId4"/>
                      <a:stretch>
                        <a:fillRect/>
                      </a:stretch>
                    </p:blipFill>
                    <p:spPr>
                      <a:xfrm>
                        <a:off x="1925665" y="3087176"/>
                        <a:ext cx="5486400" cy="711200"/>
                      </a:xfrm>
                      <a:prstGeom prst="rect">
                        <a:avLst/>
                      </a:prstGeom>
                    </p:spPr>
                  </p:pic>
                </p:oleObj>
              </mc:Fallback>
            </mc:AlternateContent>
          </a:graphicData>
        </a:graphic>
      </p:graphicFrame>
      <p:graphicFrame>
        <p:nvGraphicFramePr>
          <p:cNvPr id="6" name="Object 6">
            <a:extLst>
              <a:ext uri="{FF2B5EF4-FFF2-40B4-BE49-F238E27FC236}">
                <a16:creationId xmlns:a16="http://schemas.microsoft.com/office/drawing/2014/main" id="{145F58B5-8801-E036-00F7-CAE8005FFF17}"/>
              </a:ext>
            </a:extLst>
          </p:cNvPr>
          <p:cNvGraphicFramePr>
            <a:graphicFrameLocks noChangeAspect="1"/>
          </p:cNvGraphicFramePr>
          <p:nvPr/>
        </p:nvGraphicFramePr>
        <p:xfrm>
          <a:off x="2459065" y="4026976"/>
          <a:ext cx="5486400" cy="711200"/>
        </p:xfrm>
        <a:graphic>
          <a:graphicData uri="http://schemas.openxmlformats.org/presentationml/2006/ole">
            <mc:AlternateContent xmlns:mc="http://schemas.openxmlformats.org/markup-compatibility/2006">
              <mc:Choice xmlns:v="urn:schemas-microsoft-com:vml" Requires="v">
                <p:oleObj name="Document" r:id="rId5" imgW="5486400" imgH="711200" progId="Word.Document.12">
                  <p:embed/>
                </p:oleObj>
              </mc:Choice>
              <mc:Fallback>
                <p:oleObj name="Document" r:id="rId5" imgW="5486400" imgH="711200" progId="Word.Document.12">
                  <p:embed/>
                  <p:pic>
                    <p:nvPicPr>
                      <p:cNvPr id="6" name="Object 6">
                        <a:extLst>
                          <a:ext uri="{FF2B5EF4-FFF2-40B4-BE49-F238E27FC236}">
                            <a16:creationId xmlns:a16="http://schemas.microsoft.com/office/drawing/2014/main" id="{145F58B5-8801-E036-00F7-CAE8005FFF17}"/>
                          </a:ext>
                        </a:extLst>
                      </p:cNvPr>
                      <p:cNvPicPr/>
                      <p:nvPr/>
                    </p:nvPicPr>
                    <p:blipFill>
                      <a:blip r:embed="rId6"/>
                      <a:stretch>
                        <a:fillRect/>
                      </a:stretch>
                    </p:blipFill>
                    <p:spPr>
                      <a:xfrm>
                        <a:off x="2459065" y="4026976"/>
                        <a:ext cx="5486400" cy="711200"/>
                      </a:xfrm>
                      <a:prstGeom prst="rect">
                        <a:avLst/>
                      </a:prstGeom>
                    </p:spPr>
                  </p:pic>
                </p:oleObj>
              </mc:Fallback>
            </mc:AlternateContent>
          </a:graphicData>
        </a:graphic>
      </p:graphicFrame>
      <p:graphicFrame>
        <p:nvGraphicFramePr>
          <p:cNvPr id="7" name="Object 7">
            <a:extLst>
              <a:ext uri="{FF2B5EF4-FFF2-40B4-BE49-F238E27FC236}">
                <a16:creationId xmlns:a16="http://schemas.microsoft.com/office/drawing/2014/main" id="{81719A14-BBC2-19F7-0539-EE88FA59CF14}"/>
              </a:ext>
            </a:extLst>
          </p:cNvPr>
          <p:cNvGraphicFramePr>
            <a:graphicFrameLocks noChangeAspect="1"/>
          </p:cNvGraphicFramePr>
          <p:nvPr/>
        </p:nvGraphicFramePr>
        <p:xfrm>
          <a:off x="3449665" y="5169976"/>
          <a:ext cx="5486400" cy="381000"/>
        </p:xfrm>
        <a:graphic>
          <a:graphicData uri="http://schemas.openxmlformats.org/presentationml/2006/ole">
            <mc:AlternateContent xmlns:mc="http://schemas.openxmlformats.org/markup-compatibility/2006">
              <mc:Choice xmlns:v="urn:schemas-microsoft-com:vml" Requires="v">
                <p:oleObj name="Document" r:id="rId7" imgW="5486400" imgH="381000" progId="Word.Document.12">
                  <p:embed/>
                </p:oleObj>
              </mc:Choice>
              <mc:Fallback>
                <p:oleObj name="Document" r:id="rId7" imgW="5486400" imgH="381000" progId="Word.Document.12">
                  <p:embed/>
                  <p:pic>
                    <p:nvPicPr>
                      <p:cNvPr id="7" name="Object 7">
                        <a:extLst>
                          <a:ext uri="{FF2B5EF4-FFF2-40B4-BE49-F238E27FC236}">
                            <a16:creationId xmlns:a16="http://schemas.microsoft.com/office/drawing/2014/main" id="{81719A14-BBC2-19F7-0539-EE88FA59CF14}"/>
                          </a:ext>
                        </a:extLst>
                      </p:cNvPr>
                      <p:cNvPicPr/>
                      <p:nvPr/>
                    </p:nvPicPr>
                    <p:blipFill>
                      <a:blip r:embed="rId8"/>
                      <a:stretch>
                        <a:fillRect/>
                      </a:stretch>
                    </p:blipFill>
                    <p:spPr>
                      <a:xfrm>
                        <a:off x="3449665" y="5169976"/>
                        <a:ext cx="5486400" cy="381000"/>
                      </a:xfrm>
                      <a:prstGeom prst="rect">
                        <a:avLst/>
                      </a:prstGeom>
                    </p:spPr>
                  </p:pic>
                </p:oleObj>
              </mc:Fallback>
            </mc:AlternateContent>
          </a:graphicData>
        </a:graphic>
      </p:graphicFrame>
    </p:spTree>
    <p:extLst>
      <p:ext uri="{BB962C8B-B14F-4D97-AF65-F5344CB8AC3E}">
        <p14:creationId xmlns:p14="http://schemas.microsoft.com/office/powerpoint/2010/main" val="578791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149754" cy="713696"/>
          </a:xfrm>
          <a:prstGeom prst="rect">
            <a:avLst/>
          </a:prstGeom>
        </p:spPr>
        <p:txBody>
          <a:bodyPr>
            <a:normAutofit fontScale="92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800" b="1" dirty="0">
                <a:latin typeface="微软雅黑" panose="020B0503020204020204" pitchFamily="34" charset="-122"/>
                <a:ea typeface="微软雅黑" panose="020B0503020204020204" pitchFamily="34" charset="-122"/>
              </a:rPr>
              <a:t>Laplace</a:t>
            </a:r>
            <a:r>
              <a:rPr lang="zh-CN" altLang="en-US" sz="2800" b="1" dirty="0">
                <a:latin typeface="微软雅黑" panose="020B0503020204020204" pitchFamily="34" charset="-122"/>
                <a:ea typeface="微软雅黑" panose="020B0503020204020204" pitchFamily="34" charset="-122"/>
              </a:rPr>
              <a:t>机制</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39</a:t>
            </a:fld>
            <a:endParaRPr kumimoji="1" lang="zh-CN" altLang="en-US" dirty="0"/>
          </a:p>
        </p:txBody>
      </p:sp>
      <p:graphicFrame>
        <p:nvGraphicFramePr>
          <p:cNvPr id="3" name="Content Placeholder 5">
            <a:extLst>
              <a:ext uri="{FF2B5EF4-FFF2-40B4-BE49-F238E27FC236}">
                <a16:creationId xmlns:a16="http://schemas.microsoft.com/office/drawing/2014/main" id="{D06D084F-7558-1F4E-459E-1CB546830346}"/>
              </a:ext>
            </a:extLst>
          </p:cNvPr>
          <p:cNvGraphicFramePr>
            <a:graphicFrameLocks/>
          </p:cNvGraphicFramePr>
          <p:nvPr/>
        </p:nvGraphicFramePr>
        <p:xfrm>
          <a:off x="2514600" y="1479774"/>
          <a:ext cx="1295400" cy="4408716"/>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tblGrid>
              <a:tr h="685800">
                <a:tc>
                  <a:txBody>
                    <a:bodyPr/>
                    <a:lstStyle/>
                    <a:p>
                      <a:pPr algn="ctr"/>
                      <a:r>
                        <a:rPr lang="en-US" dirty="0"/>
                        <a:t>Disease (Y/N)</a:t>
                      </a:r>
                    </a:p>
                  </a:txBody>
                  <a:tcPr/>
                </a:tc>
                <a:extLst>
                  <a:ext uri="{0D108BD9-81ED-4DB2-BD59-A6C34878D82A}">
                    <a16:rowId xmlns:a16="http://schemas.microsoft.com/office/drawing/2014/main" val="10000"/>
                  </a:ext>
                </a:extLst>
              </a:tr>
              <a:tr h="620486">
                <a:tc>
                  <a:txBody>
                    <a:bodyPr/>
                    <a:lstStyle/>
                    <a:p>
                      <a:pPr algn="ctr"/>
                      <a:r>
                        <a:rPr lang="en-US" dirty="0"/>
                        <a:t>Y</a:t>
                      </a:r>
                    </a:p>
                  </a:txBody>
                  <a:tcPr/>
                </a:tc>
                <a:extLst>
                  <a:ext uri="{0D108BD9-81ED-4DB2-BD59-A6C34878D82A}">
                    <a16:rowId xmlns:a16="http://schemas.microsoft.com/office/drawing/2014/main" val="10001"/>
                  </a:ext>
                </a:extLst>
              </a:tr>
              <a:tr h="620486">
                <a:tc>
                  <a:txBody>
                    <a:bodyPr/>
                    <a:lstStyle/>
                    <a:p>
                      <a:pPr algn="ctr"/>
                      <a:r>
                        <a:rPr lang="en-US" dirty="0"/>
                        <a:t>Y</a:t>
                      </a:r>
                    </a:p>
                  </a:txBody>
                  <a:tcPr/>
                </a:tc>
                <a:extLst>
                  <a:ext uri="{0D108BD9-81ED-4DB2-BD59-A6C34878D82A}">
                    <a16:rowId xmlns:a16="http://schemas.microsoft.com/office/drawing/2014/main" val="10002"/>
                  </a:ext>
                </a:extLst>
              </a:tr>
              <a:tr h="620486">
                <a:tc>
                  <a:txBody>
                    <a:bodyPr/>
                    <a:lstStyle/>
                    <a:p>
                      <a:pPr algn="ctr"/>
                      <a:r>
                        <a:rPr lang="en-US" dirty="0"/>
                        <a:t>N</a:t>
                      </a:r>
                    </a:p>
                  </a:txBody>
                  <a:tcPr/>
                </a:tc>
                <a:extLst>
                  <a:ext uri="{0D108BD9-81ED-4DB2-BD59-A6C34878D82A}">
                    <a16:rowId xmlns:a16="http://schemas.microsoft.com/office/drawing/2014/main" val="10003"/>
                  </a:ext>
                </a:extLst>
              </a:tr>
              <a:tr h="620486">
                <a:tc>
                  <a:txBody>
                    <a:bodyPr/>
                    <a:lstStyle/>
                    <a:p>
                      <a:pPr algn="ctr"/>
                      <a:r>
                        <a:rPr lang="en-US" dirty="0"/>
                        <a:t>Y</a:t>
                      </a:r>
                    </a:p>
                  </a:txBody>
                  <a:tcPr/>
                </a:tc>
                <a:extLst>
                  <a:ext uri="{0D108BD9-81ED-4DB2-BD59-A6C34878D82A}">
                    <a16:rowId xmlns:a16="http://schemas.microsoft.com/office/drawing/2014/main" val="10004"/>
                  </a:ext>
                </a:extLst>
              </a:tr>
              <a:tr h="620486">
                <a:tc>
                  <a:txBody>
                    <a:bodyPr/>
                    <a:lstStyle/>
                    <a:p>
                      <a:pPr algn="ctr"/>
                      <a:r>
                        <a:rPr lang="en-US" dirty="0"/>
                        <a:t>N</a:t>
                      </a:r>
                    </a:p>
                  </a:txBody>
                  <a:tcPr/>
                </a:tc>
                <a:extLst>
                  <a:ext uri="{0D108BD9-81ED-4DB2-BD59-A6C34878D82A}">
                    <a16:rowId xmlns:a16="http://schemas.microsoft.com/office/drawing/2014/main" val="10005"/>
                  </a:ext>
                </a:extLst>
              </a:tr>
              <a:tr h="620486">
                <a:tc>
                  <a:txBody>
                    <a:bodyPr/>
                    <a:lstStyle/>
                    <a:p>
                      <a:pPr algn="ctr"/>
                      <a:r>
                        <a:rPr lang="en-US" dirty="0"/>
                        <a:t>N</a:t>
                      </a:r>
                    </a:p>
                  </a:txBody>
                  <a:tcPr/>
                </a:tc>
                <a:extLst>
                  <a:ext uri="{0D108BD9-81ED-4DB2-BD59-A6C34878D82A}">
                    <a16:rowId xmlns:a16="http://schemas.microsoft.com/office/drawing/2014/main" val="10006"/>
                  </a:ext>
                </a:extLst>
              </a:tr>
            </a:tbl>
          </a:graphicData>
        </a:graphic>
      </p:graphicFrame>
      <p:sp>
        <p:nvSpPr>
          <p:cNvPr id="4" name="TextBox 6">
            <a:extLst>
              <a:ext uri="{FF2B5EF4-FFF2-40B4-BE49-F238E27FC236}">
                <a16:creationId xmlns:a16="http://schemas.microsoft.com/office/drawing/2014/main" id="{116E2211-DD35-B03C-639D-EE0399D152F3}"/>
              </a:ext>
            </a:extLst>
          </p:cNvPr>
          <p:cNvSpPr txBox="1"/>
          <p:nvPr/>
        </p:nvSpPr>
        <p:spPr>
          <a:xfrm>
            <a:off x="3025466" y="1098774"/>
            <a:ext cx="330540" cy="369332"/>
          </a:xfrm>
          <a:prstGeom prst="rect">
            <a:avLst/>
          </a:prstGeom>
          <a:noFill/>
        </p:spPr>
        <p:txBody>
          <a:bodyPr wrap="none" rtlCol="0">
            <a:spAutoFit/>
          </a:bodyPr>
          <a:lstStyle/>
          <a:p>
            <a:r>
              <a:rPr lang="en-US" b="1" dirty="0"/>
              <a:t>D</a:t>
            </a:r>
          </a:p>
        </p:txBody>
      </p:sp>
      <p:graphicFrame>
        <p:nvGraphicFramePr>
          <p:cNvPr id="6" name="Content Placeholder 5">
            <a:extLst>
              <a:ext uri="{FF2B5EF4-FFF2-40B4-BE49-F238E27FC236}">
                <a16:creationId xmlns:a16="http://schemas.microsoft.com/office/drawing/2014/main" id="{FD96960F-940E-E62C-66F2-450B3428C8D8}"/>
              </a:ext>
            </a:extLst>
          </p:cNvPr>
          <p:cNvGraphicFramePr>
            <a:graphicFrameLocks/>
          </p:cNvGraphicFramePr>
          <p:nvPr/>
        </p:nvGraphicFramePr>
        <p:xfrm>
          <a:off x="4281407" y="1479774"/>
          <a:ext cx="1295400" cy="4362997"/>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tblGrid>
              <a:tr h="640081">
                <a:tc>
                  <a:txBody>
                    <a:bodyPr/>
                    <a:lstStyle/>
                    <a:p>
                      <a:pPr algn="ctr"/>
                      <a:r>
                        <a:rPr lang="en-US" dirty="0"/>
                        <a:t>Disease (Y/N)</a:t>
                      </a:r>
                    </a:p>
                  </a:txBody>
                  <a:tcPr/>
                </a:tc>
                <a:extLst>
                  <a:ext uri="{0D108BD9-81ED-4DB2-BD59-A6C34878D82A}">
                    <a16:rowId xmlns:a16="http://schemas.microsoft.com/office/drawing/2014/main" val="10000"/>
                  </a:ext>
                </a:extLst>
              </a:tr>
              <a:tr h="620486">
                <a:tc>
                  <a:txBody>
                    <a:bodyPr/>
                    <a:lstStyle/>
                    <a:p>
                      <a:pPr algn="ctr"/>
                      <a:r>
                        <a:rPr lang="en-US" dirty="0"/>
                        <a:t>Y</a:t>
                      </a:r>
                    </a:p>
                  </a:txBody>
                  <a:tcPr>
                    <a:solidFill>
                      <a:schemeClr val="accent2"/>
                    </a:solidFill>
                  </a:tcPr>
                </a:tc>
                <a:extLst>
                  <a:ext uri="{0D108BD9-81ED-4DB2-BD59-A6C34878D82A}">
                    <a16:rowId xmlns:a16="http://schemas.microsoft.com/office/drawing/2014/main" val="10001"/>
                  </a:ext>
                </a:extLst>
              </a:tr>
              <a:tr h="620486">
                <a:tc>
                  <a:txBody>
                    <a:bodyPr/>
                    <a:lstStyle/>
                    <a:p>
                      <a:pPr algn="ctr"/>
                      <a:r>
                        <a:rPr lang="en-US" dirty="0"/>
                        <a:t>Y</a:t>
                      </a:r>
                    </a:p>
                  </a:txBody>
                  <a:tcPr/>
                </a:tc>
                <a:extLst>
                  <a:ext uri="{0D108BD9-81ED-4DB2-BD59-A6C34878D82A}">
                    <a16:rowId xmlns:a16="http://schemas.microsoft.com/office/drawing/2014/main" val="10002"/>
                  </a:ext>
                </a:extLst>
              </a:tr>
              <a:tr h="620486">
                <a:tc>
                  <a:txBody>
                    <a:bodyPr/>
                    <a:lstStyle/>
                    <a:p>
                      <a:pPr algn="ctr"/>
                      <a:r>
                        <a:rPr lang="en-US" dirty="0"/>
                        <a:t>N</a:t>
                      </a:r>
                    </a:p>
                  </a:txBody>
                  <a:tcPr/>
                </a:tc>
                <a:extLst>
                  <a:ext uri="{0D108BD9-81ED-4DB2-BD59-A6C34878D82A}">
                    <a16:rowId xmlns:a16="http://schemas.microsoft.com/office/drawing/2014/main" val="10003"/>
                  </a:ext>
                </a:extLst>
              </a:tr>
              <a:tr h="620486">
                <a:tc>
                  <a:txBody>
                    <a:bodyPr/>
                    <a:lstStyle/>
                    <a:p>
                      <a:pPr algn="ctr"/>
                      <a:r>
                        <a:rPr lang="en-US" dirty="0"/>
                        <a:t>Y</a:t>
                      </a:r>
                    </a:p>
                  </a:txBody>
                  <a:tcPr/>
                </a:tc>
                <a:extLst>
                  <a:ext uri="{0D108BD9-81ED-4DB2-BD59-A6C34878D82A}">
                    <a16:rowId xmlns:a16="http://schemas.microsoft.com/office/drawing/2014/main" val="10004"/>
                  </a:ext>
                </a:extLst>
              </a:tr>
              <a:tr h="620486">
                <a:tc>
                  <a:txBody>
                    <a:bodyPr/>
                    <a:lstStyle/>
                    <a:p>
                      <a:pPr algn="ctr"/>
                      <a:r>
                        <a:rPr lang="en-US" dirty="0"/>
                        <a:t>N</a:t>
                      </a:r>
                    </a:p>
                  </a:txBody>
                  <a:tcPr/>
                </a:tc>
                <a:extLst>
                  <a:ext uri="{0D108BD9-81ED-4DB2-BD59-A6C34878D82A}">
                    <a16:rowId xmlns:a16="http://schemas.microsoft.com/office/drawing/2014/main" val="10005"/>
                  </a:ext>
                </a:extLst>
              </a:tr>
              <a:tr h="620486">
                <a:tc>
                  <a:txBody>
                    <a:bodyPr/>
                    <a:lstStyle/>
                    <a:p>
                      <a:pPr algn="ctr"/>
                      <a:r>
                        <a:rPr lang="en-US" dirty="0"/>
                        <a:t>N</a:t>
                      </a:r>
                    </a:p>
                  </a:txBody>
                  <a:tcPr/>
                </a:tc>
                <a:extLst>
                  <a:ext uri="{0D108BD9-81ED-4DB2-BD59-A6C34878D82A}">
                    <a16:rowId xmlns:a16="http://schemas.microsoft.com/office/drawing/2014/main" val="10006"/>
                  </a:ext>
                </a:extLst>
              </a:tr>
            </a:tbl>
          </a:graphicData>
        </a:graphic>
      </p:graphicFrame>
      <p:sp>
        <p:nvSpPr>
          <p:cNvPr id="7" name="TextBox 6">
            <a:extLst>
              <a:ext uri="{FF2B5EF4-FFF2-40B4-BE49-F238E27FC236}">
                <a16:creationId xmlns:a16="http://schemas.microsoft.com/office/drawing/2014/main" id="{582F5613-08C6-BD96-394F-D9D7FF1E55C9}"/>
              </a:ext>
            </a:extLst>
          </p:cNvPr>
          <p:cNvSpPr txBox="1"/>
          <p:nvPr/>
        </p:nvSpPr>
        <p:spPr>
          <a:xfrm>
            <a:off x="4792273" y="1098774"/>
            <a:ext cx="391004" cy="369332"/>
          </a:xfrm>
          <a:prstGeom prst="rect">
            <a:avLst/>
          </a:prstGeom>
          <a:noFill/>
        </p:spPr>
        <p:txBody>
          <a:bodyPr wrap="none" rtlCol="0">
            <a:spAutoFit/>
          </a:bodyPr>
          <a:lstStyle/>
          <a:p>
            <a:r>
              <a:rPr lang="en-US" b="1" dirty="0"/>
              <a:t>D’</a:t>
            </a:r>
          </a:p>
        </p:txBody>
      </p:sp>
      <p:sp>
        <p:nvSpPr>
          <p:cNvPr id="10" name="文本框 9">
            <a:extLst>
              <a:ext uri="{FF2B5EF4-FFF2-40B4-BE49-F238E27FC236}">
                <a16:creationId xmlns:a16="http://schemas.microsoft.com/office/drawing/2014/main" id="{8E4408D4-FAFB-A72E-021B-EBC94AC8EBE5}"/>
              </a:ext>
            </a:extLst>
          </p:cNvPr>
          <p:cNvSpPr txBox="1"/>
          <p:nvPr/>
        </p:nvSpPr>
        <p:spPr>
          <a:xfrm>
            <a:off x="306715" y="2743200"/>
            <a:ext cx="6098582" cy="461665"/>
          </a:xfrm>
          <a:prstGeom prst="rect">
            <a:avLst/>
          </a:prstGeom>
          <a:noFill/>
        </p:spPr>
        <p:txBody>
          <a:bodyPr wrap="square">
            <a:spAutoFit/>
          </a:bodyPr>
          <a:lstStyle/>
          <a:p>
            <a:r>
              <a:rPr lang="en-US" altLang="zh-CN" sz="2400" dirty="0"/>
              <a:t>COUNT query</a:t>
            </a:r>
            <a:endParaRPr lang="zh-CN" altLang="en-US" sz="2400" dirty="0"/>
          </a:p>
        </p:txBody>
      </p:sp>
      <p:sp>
        <p:nvSpPr>
          <p:cNvPr id="11" name="文本框 10">
            <a:extLst>
              <a:ext uri="{FF2B5EF4-FFF2-40B4-BE49-F238E27FC236}">
                <a16:creationId xmlns:a16="http://schemas.microsoft.com/office/drawing/2014/main" id="{B2852F5D-7FF1-78A8-C741-3BDB2830ADD0}"/>
              </a:ext>
            </a:extLst>
          </p:cNvPr>
          <p:cNvSpPr txBox="1"/>
          <p:nvPr/>
        </p:nvSpPr>
        <p:spPr>
          <a:xfrm>
            <a:off x="2873476" y="6021505"/>
            <a:ext cx="6098582" cy="461665"/>
          </a:xfrm>
          <a:prstGeom prst="rect">
            <a:avLst/>
          </a:prstGeom>
          <a:noFill/>
        </p:spPr>
        <p:txBody>
          <a:bodyPr wrap="square">
            <a:spAutoFit/>
          </a:bodyPr>
          <a:lstStyle/>
          <a:p>
            <a:r>
              <a:rPr lang="en-US" altLang="zh-CN" sz="2400" dirty="0"/>
              <a:t>3</a:t>
            </a:r>
            <a:endParaRPr lang="zh-CN" altLang="en-US" sz="2400" dirty="0"/>
          </a:p>
        </p:txBody>
      </p:sp>
      <p:sp>
        <p:nvSpPr>
          <p:cNvPr id="12" name="文本框 11">
            <a:extLst>
              <a:ext uri="{FF2B5EF4-FFF2-40B4-BE49-F238E27FC236}">
                <a16:creationId xmlns:a16="http://schemas.microsoft.com/office/drawing/2014/main" id="{232E7A24-45DE-91B8-E3F9-960431CF5B80}"/>
              </a:ext>
            </a:extLst>
          </p:cNvPr>
          <p:cNvSpPr txBox="1"/>
          <p:nvPr/>
        </p:nvSpPr>
        <p:spPr>
          <a:xfrm>
            <a:off x="4792273" y="6021504"/>
            <a:ext cx="6098582" cy="461665"/>
          </a:xfrm>
          <a:prstGeom prst="rect">
            <a:avLst/>
          </a:prstGeom>
          <a:noFill/>
        </p:spPr>
        <p:txBody>
          <a:bodyPr wrap="square">
            <a:spAutoFit/>
          </a:bodyPr>
          <a:lstStyle/>
          <a:p>
            <a:r>
              <a:rPr lang="en-US" altLang="zh-CN" sz="2400" dirty="0"/>
              <a:t>2</a:t>
            </a:r>
            <a:endParaRPr lang="zh-CN" altLang="en-US" sz="2400" dirty="0"/>
          </a:p>
        </p:txBody>
      </p:sp>
      <p:sp>
        <p:nvSpPr>
          <p:cNvPr id="13" name="文本框 12">
            <a:extLst>
              <a:ext uri="{FF2B5EF4-FFF2-40B4-BE49-F238E27FC236}">
                <a16:creationId xmlns:a16="http://schemas.microsoft.com/office/drawing/2014/main" id="{C02E8EC8-C9BB-FE95-EA27-97480EDAA992}"/>
              </a:ext>
            </a:extLst>
          </p:cNvPr>
          <p:cNvSpPr txBox="1"/>
          <p:nvPr/>
        </p:nvSpPr>
        <p:spPr>
          <a:xfrm>
            <a:off x="6877844" y="2850922"/>
            <a:ext cx="4188428" cy="2843855"/>
          </a:xfrm>
          <a:prstGeom prst="rect">
            <a:avLst/>
          </a:prstGeom>
          <a:noFill/>
        </p:spPr>
        <p:txBody>
          <a:bodyPr wrap="square" rtlCol="0">
            <a:spAutoFit/>
          </a:bodyPr>
          <a:lstStyle/>
          <a:p>
            <a:r>
              <a:rPr lang="en-US" altLang="zh-CN" sz="3000" dirty="0">
                <a:solidFill>
                  <a:prstClr val="black"/>
                </a:solidFill>
                <a:latin typeface="Calibri"/>
              </a:rPr>
              <a:t>Sensitivity = 1</a:t>
            </a:r>
          </a:p>
          <a:p>
            <a:pPr lvl="0">
              <a:spcBef>
                <a:spcPct val="20000"/>
              </a:spcBef>
            </a:pPr>
            <a:r>
              <a:rPr lang="en-US" altLang="zh-CN" sz="3000" dirty="0">
                <a:solidFill>
                  <a:prstClr val="black"/>
                </a:solidFill>
                <a:latin typeface="Calibri"/>
              </a:rPr>
              <a:t>Solution: 3 + </a:t>
            </a:r>
            <a:r>
              <a:rPr lang="en-US" altLang="zh-CN" sz="3000" dirty="0" err="1">
                <a:solidFill>
                  <a:prstClr val="black"/>
                </a:solidFill>
                <a:latin typeface="Calibri"/>
              </a:rPr>
              <a:t>η</a:t>
            </a:r>
            <a:r>
              <a:rPr lang="en-US" altLang="zh-CN" sz="3000" dirty="0">
                <a:solidFill>
                  <a:prstClr val="black"/>
                </a:solidFill>
                <a:latin typeface="Calibri"/>
                <a:cs typeface="Calibri"/>
              </a:rPr>
              <a:t>, </a:t>
            </a:r>
            <a:br>
              <a:rPr lang="en-US" altLang="zh-CN" sz="3000" dirty="0">
                <a:solidFill>
                  <a:prstClr val="black"/>
                </a:solidFill>
                <a:latin typeface="Calibri"/>
                <a:cs typeface="Calibri"/>
              </a:rPr>
            </a:br>
            <a:r>
              <a:rPr lang="en-US" altLang="zh-CN" sz="3000" dirty="0">
                <a:solidFill>
                  <a:prstClr val="black"/>
                </a:solidFill>
                <a:latin typeface="Calibri"/>
                <a:cs typeface="Calibri"/>
              </a:rPr>
              <a:t>where </a:t>
            </a:r>
            <a:r>
              <a:rPr lang="en-US" altLang="zh-CN" sz="3000" dirty="0" err="1">
                <a:solidFill>
                  <a:prstClr val="black"/>
                </a:solidFill>
                <a:latin typeface="Calibri"/>
              </a:rPr>
              <a:t>η</a:t>
            </a:r>
            <a:r>
              <a:rPr lang="en-US" altLang="zh-CN" sz="3000" dirty="0">
                <a:solidFill>
                  <a:prstClr val="black"/>
                </a:solidFill>
                <a:latin typeface="Calibri"/>
                <a:cs typeface="Calibri"/>
              </a:rPr>
              <a:t> is drawn from Lap(</a:t>
            </a:r>
            <a:r>
              <a:rPr lang="en-US" altLang="zh-CN" sz="3000" dirty="0">
                <a:solidFill>
                  <a:srgbClr val="FF0000"/>
                </a:solidFill>
                <a:latin typeface="Calibri"/>
                <a:cs typeface="Calibri"/>
              </a:rPr>
              <a:t>1/</a:t>
            </a:r>
            <a:r>
              <a:rPr lang="el-GR" altLang="zh-CN" sz="3000" dirty="0">
                <a:solidFill>
                  <a:srgbClr val="FF0000"/>
                </a:solidFill>
                <a:latin typeface="Calibri"/>
                <a:cs typeface="Calibri"/>
              </a:rPr>
              <a:t>ε</a:t>
            </a:r>
            <a:r>
              <a:rPr lang="en-US" altLang="zh-CN" sz="3000" dirty="0">
                <a:solidFill>
                  <a:prstClr val="black"/>
                </a:solidFill>
                <a:latin typeface="Calibri"/>
                <a:cs typeface="Calibri"/>
              </a:rPr>
              <a:t>)</a:t>
            </a:r>
          </a:p>
          <a:p>
            <a:pPr marL="742950" lvl="1" indent="-285750">
              <a:spcBef>
                <a:spcPct val="20000"/>
              </a:spcBef>
              <a:buFont typeface="Arial" pitchFamily="34" charset="0"/>
              <a:buChar char="–"/>
            </a:pPr>
            <a:r>
              <a:rPr lang="en-US" altLang="zh-CN" sz="2200" dirty="0">
                <a:solidFill>
                  <a:prstClr val="black"/>
                </a:solidFill>
                <a:latin typeface="Calibri"/>
                <a:cs typeface="Calibri"/>
              </a:rPr>
              <a:t>Mean = 0 </a:t>
            </a:r>
          </a:p>
          <a:p>
            <a:pPr marL="742950" lvl="1" indent="-285750">
              <a:spcBef>
                <a:spcPct val="20000"/>
              </a:spcBef>
              <a:buFont typeface="Arial" pitchFamily="34" charset="0"/>
              <a:buChar char="–"/>
            </a:pPr>
            <a:r>
              <a:rPr lang="en-US" altLang="zh-CN" sz="2200" dirty="0">
                <a:solidFill>
                  <a:prstClr val="black"/>
                </a:solidFill>
                <a:latin typeface="Calibri"/>
              </a:rPr>
              <a:t>Variance = 2/</a:t>
            </a:r>
            <a:r>
              <a:rPr lang="el-GR" altLang="zh-CN" sz="2200" dirty="0">
                <a:solidFill>
                  <a:prstClr val="black"/>
                </a:solidFill>
                <a:latin typeface="Calibri"/>
                <a:cs typeface="Calibri"/>
              </a:rPr>
              <a:t>ε</a:t>
            </a:r>
            <a:r>
              <a:rPr lang="en-US" altLang="zh-CN" sz="2200" baseline="30000" dirty="0">
                <a:solidFill>
                  <a:prstClr val="black"/>
                </a:solidFill>
                <a:latin typeface="Calibri"/>
                <a:cs typeface="Calibri"/>
              </a:rPr>
              <a:t>2</a:t>
            </a:r>
            <a:endParaRPr lang="en-US" altLang="zh-CN" sz="2400" dirty="0">
              <a:solidFill>
                <a:srgbClr val="C00000"/>
              </a:solidFill>
            </a:endParaRPr>
          </a:p>
        </p:txBody>
      </p:sp>
    </p:spTree>
    <p:extLst>
      <p:ext uri="{BB962C8B-B14F-4D97-AF65-F5344CB8AC3E}">
        <p14:creationId xmlns:p14="http://schemas.microsoft.com/office/powerpoint/2010/main" val="44654213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1384995"/>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四法四条例四合规明确保护个人信息及重要数据</a:t>
            </a:r>
          </a:p>
          <a:p>
            <a:endParaRPr lang="zh-CN" altLang="en-US" sz="2800" b="1" dirty="0">
              <a:latin typeface="Microsoft YaHei" panose="020B0503020204020204" pitchFamily="34" charset="-122"/>
              <a:ea typeface="Microsoft YaHei" panose="020B0503020204020204" pitchFamily="34" charset="-122"/>
            </a:endParaRPr>
          </a:p>
          <a:p>
            <a:endParaRPr lang="zh-CN" altLang="en-US" sz="2800" b="1" dirty="0">
              <a:latin typeface="Microsoft YaHei" panose="020B0503020204020204" pitchFamily="34" charset="-122"/>
              <a:ea typeface="Microsoft YaHei" panose="020B0503020204020204" pitchFamily="34" charset="-122"/>
            </a:endParaRPr>
          </a:p>
        </p:txBody>
      </p:sp>
      <p:graphicFrame>
        <p:nvGraphicFramePr>
          <p:cNvPr id="2" name="表格 2">
            <a:extLst>
              <a:ext uri="{FF2B5EF4-FFF2-40B4-BE49-F238E27FC236}">
                <a16:creationId xmlns:a16="http://schemas.microsoft.com/office/drawing/2014/main" id="{C04B2121-637B-9283-7226-7BC2C3C0CC7E}"/>
              </a:ext>
            </a:extLst>
          </p:cNvPr>
          <p:cNvGraphicFramePr>
            <a:graphicFrameLocks noGrp="1"/>
          </p:cNvGraphicFramePr>
          <p:nvPr>
            <p:custDataLst>
              <p:tags r:id="rId1"/>
            </p:custDataLst>
          </p:nvPr>
        </p:nvGraphicFramePr>
        <p:xfrm>
          <a:off x="199390" y="1317625"/>
          <a:ext cx="11793855" cy="4927995"/>
        </p:xfrm>
        <a:graphic>
          <a:graphicData uri="http://schemas.openxmlformats.org/drawingml/2006/table">
            <a:tbl>
              <a:tblPr firstRow="1" bandRow="1">
                <a:tableStyleId>{5C22544A-7EE6-4342-B048-85BDC9FD1C3A}</a:tableStyleId>
              </a:tblPr>
              <a:tblGrid>
                <a:gridCol w="2887980">
                  <a:extLst>
                    <a:ext uri="{9D8B030D-6E8A-4147-A177-3AD203B41FA5}">
                      <a16:colId xmlns:a16="http://schemas.microsoft.com/office/drawing/2014/main" val="20000"/>
                    </a:ext>
                  </a:extLst>
                </a:gridCol>
                <a:gridCol w="3260725">
                  <a:extLst>
                    <a:ext uri="{9D8B030D-6E8A-4147-A177-3AD203B41FA5}">
                      <a16:colId xmlns:a16="http://schemas.microsoft.com/office/drawing/2014/main" val="20001"/>
                    </a:ext>
                  </a:extLst>
                </a:gridCol>
                <a:gridCol w="2696845">
                  <a:extLst>
                    <a:ext uri="{9D8B030D-6E8A-4147-A177-3AD203B41FA5}">
                      <a16:colId xmlns:a16="http://schemas.microsoft.com/office/drawing/2014/main" val="20002"/>
                    </a:ext>
                  </a:extLst>
                </a:gridCol>
                <a:gridCol w="2948305">
                  <a:extLst>
                    <a:ext uri="{9D8B030D-6E8A-4147-A177-3AD203B41FA5}">
                      <a16:colId xmlns:a16="http://schemas.microsoft.com/office/drawing/2014/main" val="20003"/>
                    </a:ext>
                  </a:extLst>
                </a:gridCol>
              </a:tblGrid>
              <a:tr h="365760">
                <a:tc>
                  <a:txBody>
                    <a:bodyPr/>
                    <a:lstStyle/>
                    <a:p>
                      <a:pPr algn="ct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网络安全法</a:t>
                      </a:r>
                      <a:r>
                        <a:rPr lang="en-US" altLang="zh-CN" dirty="0">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endParaRPr>
                    </a:p>
                  </a:txBody>
                  <a:tcPr anchor="ctr">
                    <a:solidFill>
                      <a:schemeClr val="accent1"/>
                    </a:solidFill>
                  </a:tcPr>
                </a:tc>
                <a:tc>
                  <a:txBody>
                    <a:bodyPr/>
                    <a:lstStyle/>
                    <a:p>
                      <a:pPr algn="ct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密码法</a:t>
                      </a:r>
                      <a:r>
                        <a:rPr lang="en-US" altLang="zh-CN" dirty="0">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endParaRPr>
                    </a:p>
                  </a:txBody>
                  <a:tcPr anchor="ctr">
                    <a:solidFill>
                      <a:schemeClr val="accent1"/>
                    </a:solidFill>
                  </a:tcPr>
                </a:tc>
                <a:tc>
                  <a:txBody>
                    <a:bodyPr/>
                    <a:lstStyle/>
                    <a:p>
                      <a:pPr algn="ct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数据安全法</a:t>
                      </a:r>
                      <a:r>
                        <a:rPr lang="en-US" altLang="zh-CN" dirty="0">
                          <a:latin typeface="微软雅黑" panose="020B0503020204020204" charset="-122"/>
                          <a:ea typeface="微软雅黑" panose="020B0503020204020204" charset="-122"/>
                        </a:rPr>
                        <a:t>》</a:t>
                      </a:r>
                    </a:p>
                  </a:txBody>
                  <a:tcPr anchor="ctr">
                    <a:solidFill>
                      <a:schemeClr val="accent1"/>
                    </a:solidFill>
                  </a:tcPr>
                </a:tc>
                <a:tc>
                  <a:txBody>
                    <a:bodyPr/>
                    <a:lstStyle/>
                    <a:p>
                      <a:pPr algn="ct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个人信息保护法</a:t>
                      </a:r>
                      <a:r>
                        <a:rPr lang="en-US" altLang="zh-CN" dirty="0">
                          <a:latin typeface="微软雅黑" panose="020B0503020204020204" charset="-122"/>
                          <a:ea typeface="微软雅黑" panose="020B0503020204020204" charset="-122"/>
                        </a:rPr>
                        <a:t>》</a:t>
                      </a:r>
                    </a:p>
                  </a:txBody>
                  <a:tcPr anchor="ctr">
                    <a:solidFill>
                      <a:schemeClr val="accent1"/>
                    </a:solidFill>
                  </a:tcPr>
                </a:tc>
                <a:extLst>
                  <a:ext uri="{0D108BD9-81ED-4DB2-BD59-A6C34878D82A}">
                    <a16:rowId xmlns:a16="http://schemas.microsoft.com/office/drawing/2014/main" val="10000"/>
                  </a:ext>
                </a:extLst>
              </a:tr>
              <a:tr h="1554480">
                <a:tc>
                  <a:txBody>
                    <a:bodyPr/>
                    <a:lstStyle/>
                    <a:p>
                      <a:r>
                        <a:rPr lang="zh-CN" altLang="en-US" sz="1200" dirty="0">
                          <a:latin typeface="微软雅黑" panose="020B0503020204020204" charset="-122"/>
                          <a:ea typeface="微软雅黑" panose="020B0503020204020204" charset="-122"/>
                        </a:rPr>
                        <a:t>第二十一条国家实行网络安全等级保护制度。</a:t>
                      </a:r>
                    </a:p>
                    <a:p>
                      <a:r>
                        <a:rPr lang="zh-CN" altLang="en-US" sz="1200" dirty="0">
                          <a:latin typeface="微软雅黑" panose="020B0503020204020204" charset="-122"/>
                          <a:ea typeface="微软雅黑" panose="020B0503020204020204" charset="-122"/>
                        </a:rPr>
                        <a:t>其安全保护义务第</a:t>
                      </a:r>
                      <a:r>
                        <a:rPr lang="en-US" altLang="zh-CN" sz="1200" dirty="0">
                          <a:latin typeface="微软雅黑" panose="020B0503020204020204" charset="-122"/>
                          <a:ea typeface="微软雅黑" panose="020B0503020204020204" charset="-122"/>
                        </a:rPr>
                        <a:t>4</a:t>
                      </a:r>
                      <a:r>
                        <a:rPr lang="zh-CN" altLang="en-US" sz="1200" dirty="0">
                          <a:latin typeface="微软雅黑" panose="020B0503020204020204" charset="-122"/>
                          <a:ea typeface="微软雅黑" panose="020B0503020204020204" charset="-122"/>
                        </a:rPr>
                        <a:t>条明确采取</a:t>
                      </a:r>
                      <a:r>
                        <a:rPr lang="zh-CN" altLang="en-US" sz="1200" b="1" dirty="0">
                          <a:solidFill>
                            <a:srgbClr val="FF0000"/>
                          </a:solidFill>
                          <a:latin typeface="微软雅黑" panose="020B0503020204020204" charset="-122"/>
                          <a:ea typeface="微软雅黑" panose="020B0503020204020204" charset="-122"/>
                        </a:rPr>
                        <a:t>数据分类、重要数据备份和加密</a:t>
                      </a:r>
                      <a:r>
                        <a:rPr lang="zh-CN" altLang="en-US" sz="1200" dirty="0">
                          <a:latin typeface="微软雅黑" panose="020B0503020204020204" charset="-122"/>
                          <a:ea typeface="微软雅黑" panose="020B0503020204020204" charset="-122"/>
                        </a:rPr>
                        <a:t>等措施。</a:t>
                      </a:r>
                    </a:p>
                    <a:p>
                      <a:endParaRPr lang="zh-CN" altLang="en-US" sz="1200" dirty="0">
                        <a:latin typeface="微软雅黑" panose="020B0503020204020204" charset="-122"/>
                        <a:ea typeface="微软雅黑" panose="020B0503020204020204" charset="-122"/>
                      </a:endParaRPr>
                    </a:p>
                  </a:txBody>
                  <a:tcPr>
                    <a:noFill/>
                  </a:tcPr>
                </a:tc>
                <a:tc>
                  <a:txBody>
                    <a:bodyPr/>
                    <a:lstStyle/>
                    <a:p>
                      <a:r>
                        <a:rPr lang="zh-CN" altLang="en-US" sz="1200" dirty="0">
                          <a:latin typeface="微软雅黑" panose="020B0503020204020204" charset="-122"/>
                          <a:ea typeface="微软雅黑" panose="020B0503020204020204" charset="-122"/>
                        </a:rPr>
                        <a:t>二十七条法律、行政法规和国家有关规定要求</a:t>
                      </a:r>
                      <a:r>
                        <a:rPr lang="zh-CN" altLang="en-US" sz="1200" b="1" dirty="0">
                          <a:solidFill>
                            <a:srgbClr val="FF0000"/>
                          </a:solidFill>
                          <a:latin typeface="微软雅黑" panose="020B0503020204020204" charset="-122"/>
                          <a:ea typeface="微软雅黑" panose="020B0503020204020204" charset="-122"/>
                        </a:rPr>
                        <a:t>使用商用密码进行保护</a:t>
                      </a:r>
                      <a:r>
                        <a:rPr lang="zh-CN" altLang="en-US" sz="1200" dirty="0">
                          <a:latin typeface="微软雅黑" panose="020B0503020204020204" charset="-122"/>
                          <a:ea typeface="微软雅黑" panose="020B0503020204020204" charset="-122"/>
                        </a:rPr>
                        <a:t>的关键信息基础设施，其运营者应当使用商用密码进行保护。</a:t>
                      </a:r>
                    </a:p>
                    <a:p>
                      <a:r>
                        <a:rPr lang="zh-CN" altLang="en-US" sz="1200" dirty="0">
                          <a:latin typeface="微软雅黑" panose="020B0503020204020204" charset="-122"/>
                          <a:ea typeface="微软雅黑" panose="020B0503020204020204" charset="-122"/>
                        </a:rPr>
                        <a:t>关键信息基础设施运营者，</a:t>
                      </a:r>
                      <a:r>
                        <a:rPr lang="zh-CN" altLang="en-US" sz="1200" b="1" dirty="0">
                          <a:solidFill>
                            <a:srgbClr val="FF0000"/>
                          </a:solidFill>
                          <a:latin typeface="微软雅黑" panose="020B0503020204020204" charset="-122"/>
                          <a:ea typeface="微软雅黑" panose="020B0503020204020204" charset="-122"/>
                        </a:rPr>
                        <a:t>应当自行或者委托商用密码检测机构开展商用密码应用安全性评估</a:t>
                      </a:r>
                      <a:r>
                        <a:rPr lang="zh-CN" altLang="en-US" sz="1200" dirty="0">
                          <a:solidFill>
                            <a:srgbClr val="FF0000"/>
                          </a:solidFill>
                          <a:latin typeface="微软雅黑" panose="020B0503020204020204" charset="-122"/>
                          <a:ea typeface="微软雅黑" panose="020B0503020204020204" charset="-122"/>
                        </a:rPr>
                        <a:t>。</a:t>
                      </a:r>
                    </a:p>
                    <a:p>
                      <a:endParaRPr lang="zh-CN" altLang="en-US" sz="1200" dirty="0">
                        <a:latin typeface="微软雅黑" panose="020B0503020204020204" charset="-122"/>
                        <a:ea typeface="微软雅黑" panose="020B0503020204020204" charset="-122"/>
                      </a:endParaRPr>
                    </a:p>
                  </a:txBody>
                  <a:tcPr>
                    <a:noFill/>
                  </a:tcPr>
                </a:tc>
                <a:tc>
                  <a:txBody>
                    <a:bodyPr/>
                    <a:lstStyle/>
                    <a:p>
                      <a:r>
                        <a:rPr lang="zh-CN" altLang="en-US" sz="1200" dirty="0">
                          <a:latin typeface="微软雅黑" panose="020B0503020204020204" charset="-122"/>
                          <a:ea typeface="微软雅黑" panose="020B0503020204020204" charset="-122"/>
                        </a:rPr>
                        <a:t>第二十七条幵展数据处理活动应当依照法律、 法规的规定，建立健全全流程数据安全管理制度，组织幵展数据安全教育培训，</a:t>
                      </a:r>
                      <a:r>
                        <a:rPr lang="zh-CN" altLang="en-US" sz="1200" b="1" dirty="0">
                          <a:solidFill>
                            <a:srgbClr val="FF0000"/>
                          </a:solidFill>
                          <a:latin typeface="微软雅黑" panose="020B0503020204020204" charset="-122"/>
                          <a:ea typeface="微软雅黑" panose="020B0503020204020204" charset="-122"/>
                        </a:rPr>
                        <a:t>采取相应的技术措施和其他必要措施，保障数据安全</a:t>
                      </a:r>
                      <a:r>
                        <a:rPr lang="zh-CN" altLang="en-US" sz="1200" dirty="0">
                          <a:latin typeface="微软雅黑" panose="020B0503020204020204" charset="-122"/>
                          <a:ea typeface="微软雅黑" panose="020B0503020204020204" charset="-122"/>
                        </a:rPr>
                        <a:t>。利 用互联网等信息网络幵展数据处理活动，应当在网络安全等级保护制度的基础上，履行上述数据安全保护义务。</a:t>
                      </a:r>
                    </a:p>
                  </a:txBody>
                  <a:tcPr>
                    <a:noFill/>
                  </a:tcPr>
                </a:tc>
                <a:tc>
                  <a:txBody>
                    <a:bodyPr/>
                    <a:lstStyle/>
                    <a:p>
                      <a:r>
                        <a:rPr lang="zh-CN" altLang="en-US" sz="1200" dirty="0">
                          <a:latin typeface="微软雅黑" panose="020B0503020204020204" charset="-122"/>
                          <a:ea typeface="微软雅黑" panose="020B0503020204020204" charset="-122"/>
                        </a:rPr>
                        <a:t>第五十一条第三款：采取相应的</a:t>
                      </a:r>
                      <a:r>
                        <a:rPr lang="zh-CN" altLang="en-US" sz="1200" b="1" dirty="0">
                          <a:solidFill>
                            <a:srgbClr val="FF0000"/>
                          </a:solidFill>
                          <a:latin typeface="微软雅黑" panose="020B0503020204020204" charset="-122"/>
                          <a:ea typeface="微软雅黑" panose="020B0503020204020204" charset="-122"/>
                        </a:rPr>
                        <a:t>加密、去标识化等</a:t>
                      </a:r>
                      <a:r>
                        <a:rPr lang="zh-CN" altLang="en-US" sz="1200" dirty="0">
                          <a:latin typeface="微软雅黑" panose="020B0503020204020204" charset="-122"/>
                          <a:ea typeface="微软雅黑" panose="020B0503020204020204" charset="-122"/>
                        </a:rPr>
                        <a:t>安全技术措施；</a:t>
                      </a:r>
                    </a:p>
                    <a:p>
                      <a:r>
                        <a:rPr lang="zh-CN" altLang="en-US" sz="1200" dirty="0">
                          <a:latin typeface="微软雅黑" panose="020B0503020204020204" charset="-122"/>
                          <a:ea typeface="微软雅黑" panose="020B0503020204020204" charset="-122"/>
                        </a:rPr>
                        <a:t>第六十六条：情节严重的，由省级以上履行个人信息保护职责的部门责令改正，没收违法所得，</a:t>
                      </a:r>
                      <a:r>
                        <a:rPr lang="zh-CN" altLang="en-US" sz="1200" b="1" dirty="0">
                          <a:solidFill>
                            <a:srgbClr val="FF0000"/>
                          </a:solidFill>
                          <a:latin typeface="微软雅黑" panose="020B0503020204020204" charset="-122"/>
                          <a:ea typeface="微软雅黑" panose="020B0503020204020204" charset="-122"/>
                        </a:rPr>
                        <a:t>并处五千万元以下或者上一年度营业额百分之五以下罚款</a:t>
                      </a:r>
                      <a:r>
                        <a:rPr lang="en-US" altLang="zh-CN" sz="1200" dirty="0">
                          <a:latin typeface="微软雅黑" panose="020B0503020204020204" charset="-122"/>
                          <a:ea typeface="微软雅黑" panose="020B0503020204020204" charset="-122"/>
                        </a:rPr>
                        <a:t>……</a:t>
                      </a:r>
                    </a:p>
                    <a:p>
                      <a:endParaRPr lang="zh-CN" altLang="en-US" sz="1200" dirty="0">
                        <a:latin typeface="微软雅黑" panose="020B0503020204020204" charset="-122"/>
                        <a:ea typeface="微软雅黑" panose="020B0503020204020204" charset="-122"/>
                      </a:endParaRPr>
                    </a:p>
                  </a:txBody>
                  <a:tcPr>
                    <a:noFill/>
                  </a:tcPr>
                </a:tc>
                <a:extLst>
                  <a:ext uri="{0D108BD9-81ED-4DB2-BD59-A6C34878D82A}">
                    <a16:rowId xmlns:a16="http://schemas.microsoft.com/office/drawing/2014/main" val="10001"/>
                  </a:ext>
                </a:extLst>
              </a:tr>
              <a:tr h="548640">
                <a:tc>
                  <a:txBody>
                    <a:bodyPr/>
                    <a:lstStyle/>
                    <a:p>
                      <a:pPr indent="0" algn="ctr"/>
                      <a:r>
                        <a:rPr lang="zh-TW" altLang="zh-CN" sz="1800" b="1" dirty="0">
                          <a:solidFill>
                            <a:schemeClr val="bg1"/>
                          </a:solidFill>
                          <a:latin typeface="微软雅黑" panose="020B0503020204020204" charset="-122"/>
                          <a:ea typeface="微软雅黑" panose="020B0503020204020204" charset="-122"/>
                        </a:rPr>
                        <a:t>《网络安全等级保护条例》</a:t>
                      </a:r>
                    </a:p>
                    <a:p>
                      <a:pPr indent="0" algn="ctr"/>
                      <a:r>
                        <a:rPr lang="zh-TW" altLang="zh-CN" sz="1200" b="1" dirty="0">
                          <a:solidFill>
                            <a:schemeClr val="bg1"/>
                          </a:solidFill>
                          <a:latin typeface="微软雅黑" panose="020B0503020204020204" charset="-122"/>
                          <a:ea typeface="微软雅黑" panose="020B0503020204020204" charset="-122"/>
                        </a:rPr>
                        <a:t>（征求意见稿）</a:t>
                      </a:r>
                    </a:p>
                  </a:txBody>
                  <a:tcPr anchor="ctr">
                    <a:solidFill>
                      <a:schemeClr val="accent6"/>
                    </a:solidFill>
                  </a:tcPr>
                </a:tc>
                <a:tc>
                  <a:txBody>
                    <a:bodyPr/>
                    <a:lstStyle/>
                    <a:p>
                      <a:pPr indent="0" algn="ctr">
                        <a:spcBef>
                          <a:spcPts val="490"/>
                        </a:spcBef>
                      </a:pPr>
                      <a:r>
                        <a:rPr lang="zh-TW" altLang="zh-CN" sz="1600" b="1" dirty="0">
                          <a:solidFill>
                            <a:schemeClr val="bg1"/>
                          </a:solidFill>
                          <a:latin typeface="微软雅黑" panose="020B0503020204020204" charset="-122"/>
                          <a:ea typeface="微软雅黑" panose="020B0503020204020204" charset="-122"/>
                        </a:rPr>
                        <a:t>《关键信息基础设施安全保护条例》</a:t>
                      </a:r>
                    </a:p>
                  </a:txBody>
                  <a:tcPr anchor="ctr">
                    <a:solidFill>
                      <a:schemeClr val="accent6"/>
                    </a:solidFill>
                  </a:tcPr>
                </a:tc>
                <a:tc>
                  <a:txBody>
                    <a:bodyPr/>
                    <a:lstStyle/>
                    <a:p>
                      <a:pPr indent="0" algn="ctr"/>
                      <a:r>
                        <a:rPr lang="zh-TW" altLang="zh-CN" sz="1800" b="1" dirty="0">
                          <a:solidFill>
                            <a:schemeClr val="bg1"/>
                          </a:solidFill>
                          <a:latin typeface="微软雅黑" panose="020B0503020204020204" charset="-122"/>
                          <a:ea typeface="微软雅黑" panose="020B0503020204020204" charset="-122"/>
                        </a:rPr>
                        <a:t>《商用密码管理条例》</a:t>
                      </a:r>
                    </a:p>
                    <a:p>
                      <a:pPr indent="0" algn="ctr"/>
                      <a:r>
                        <a:rPr lang="zh-TW" altLang="zh-CN" sz="1200" b="1" dirty="0">
                          <a:solidFill>
                            <a:schemeClr val="bg1"/>
                          </a:solidFill>
                          <a:latin typeface="微软雅黑" panose="020B0503020204020204" charset="-122"/>
                          <a:ea typeface="微软雅黑" panose="020B0503020204020204" charset="-122"/>
                        </a:rPr>
                        <a:t>（修订草案征求意见稿）</a:t>
                      </a:r>
                      <a:endParaRPr lang="zh-TW" altLang="en-US" sz="1200" b="1" dirty="0">
                        <a:solidFill>
                          <a:schemeClr val="bg1"/>
                        </a:solidFill>
                        <a:latin typeface="微软雅黑" panose="020B0503020204020204" charset="-122"/>
                        <a:ea typeface="微软雅黑" panose="020B0503020204020204" charset="-122"/>
                      </a:endParaRPr>
                    </a:p>
                  </a:txBody>
                  <a:tcPr anchor="ctr">
                    <a:solidFill>
                      <a:schemeClr val="accent6"/>
                    </a:solidFill>
                  </a:tcPr>
                </a:tc>
                <a:tc>
                  <a:txBody>
                    <a:bodyPr/>
                    <a:lstStyle/>
                    <a:p>
                      <a:pPr indent="0" algn="ctr"/>
                      <a:r>
                        <a:rPr lang="zh-TW" altLang="zh-CN" sz="1800" b="1" dirty="0">
                          <a:solidFill>
                            <a:schemeClr val="bg1"/>
                          </a:solidFill>
                          <a:latin typeface="微软雅黑" panose="020B0503020204020204" charset="-122"/>
                          <a:ea typeface="微软雅黑" panose="020B0503020204020204" charset="-122"/>
                        </a:rPr>
                        <a:t>《网络数据安全管理条例</a:t>
                      </a:r>
                      <a:r>
                        <a:rPr lang="en-US" altLang="zh-CN" sz="1800" b="1" dirty="0">
                          <a:solidFill>
                            <a:schemeClr val="bg1"/>
                          </a:solidFill>
                          <a:latin typeface="微软雅黑" panose="020B0503020204020204" charset="-122"/>
                          <a:ea typeface="微软雅黑" panose="020B0503020204020204" charset="-122"/>
                        </a:rPr>
                        <a:t>》</a:t>
                      </a:r>
                    </a:p>
                    <a:p>
                      <a:pPr indent="0" algn="ctr"/>
                      <a:r>
                        <a:rPr lang="zh-TW" altLang="zh-CN" sz="1200" b="1" dirty="0">
                          <a:solidFill>
                            <a:schemeClr val="bg1"/>
                          </a:solidFill>
                          <a:latin typeface="微软雅黑" panose="020B0503020204020204" charset="-122"/>
                          <a:ea typeface="微软雅黑" panose="020B0503020204020204" charset="-122"/>
                        </a:rPr>
                        <a:t>（征求意见稿）</a:t>
                      </a:r>
                    </a:p>
                  </a:txBody>
                  <a:tcPr anchor="ctr">
                    <a:solidFill>
                      <a:schemeClr val="accent6"/>
                    </a:solidFill>
                  </a:tcPr>
                </a:tc>
                <a:extLst>
                  <a:ext uri="{0D108BD9-81ED-4DB2-BD59-A6C34878D82A}">
                    <a16:rowId xmlns:a16="http://schemas.microsoft.com/office/drawing/2014/main" val="10002"/>
                  </a:ext>
                </a:extLst>
              </a:tr>
              <a:tr h="1240155">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dk1"/>
                          </a:solidFill>
                          <a:effectLst/>
                          <a:latin typeface="微软雅黑" panose="020B0503020204020204" charset="-122"/>
                          <a:ea typeface="微软雅黑" panose="020B0503020204020204" charset="-122"/>
                          <a:cs typeface="+mn-cs"/>
                        </a:rPr>
                        <a:t>国家密码管理部门根据网络的安全保护等级、涉密网络的密级和保护等级，</a:t>
                      </a:r>
                      <a:r>
                        <a:rPr lang="zh-CN" altLang="en-US" sz="1200" b="1" kern="1200" dirty="0">
                          <a:solidFill>
                            <a:srgbClr val="FF0000"/>
                          </a:solidFill>
                          <a:effectLst/>
                          <a:latin typeface="微软雅黑" panose="020B0503020204020204" charset="-122"/>
                          <a:ea typeface="微软雅黑" panose="020B0503020204020204" charset="-122"/>
                          <a:cs typeface="+mn-cs"/>
                        </a:rPr>
                        <a:t>确定密码的配备，使用、管理和应用安全性评估要求</a:t>
                      </a:r>
                      <a:r>
                        <a:rPr lang="zh-CN" altLang="en-US" sz="1200" kern="1200" dirty="0">
                          <a:solidFill>
                            <a:schemeClr val="dk1"/>
                          </a:solidFill>
                          <a:effectLst/>
                          <a:latin typeface="微软雅黑" panose="020B0503020204020204" charset="-122"/>
                          <a:ea typeface="微软雅黑" panose="020B0503020204020204" charset="-122"/>
                          <a:cs typeface="+mn-cs"/>
                        </a:rPr>
                        <a:t>，制定网络安全等级保护密码标准规范。</a:t>
                      </a:r>
                    </a:p>
                  </a:txBody>
                  <a:tcPr>
                    <a:noFill/>
                  </a:tcPr>
                </a:tc>
                <a:tc>
                  <a:txBody>
                    <a:bodyPr/>
                    <a:lstStyle/>
                    <a:p>
                      <a:r>
                        <a:rPr lang="en-US" altLang="zh-CN" sz="1200" b="1" dirty="0">
                          <a:latin typeface="微软雅黑" panose="020B0503020204020204" charset="-122"/>
                          <a:ea typeface="微软雅黑" panose="020B0503020204020204" charset="-122"/>
                        </a:rPr>
                        <a:t>《</a:t>
                      </a:r>
                      <a:r>
                        <a:rPr lang="zh-CN" altLang="en-US" sz="1200" b="1" dirty="0">
                          <a:latin typeface="微软雅黑" panose="020B0503020204020204" charset="-122"/>
                          <a:ea typeface="微软雅黑" panose="020B0503020204020204" charset="-122"/>
                        </a:rPr>
                        <a:t>关键信息基础设施安全保护条例</a:t>
                      </a:r>
                      <a:r>
                        <a:rPr lang="en-US" altLang="zh-CN" sz="1200" b="1" dirty="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国令第</a:t>
                      </a:r>
                      <a:r>
                        <a:rPr lang="en-US" altLang="zh-CN" sz="1200" dirty="0">
                          <a:latin typeface="微软雅黑" panose="020B0503020204020204" charset="-122"/>
                          <a:ea typeface="微软雅黑" panose="020B0503020204020204" charset="-122"/>
                        </a:rPr>
                        <a:t>745</a:t>
                      </a:r>
                      <a:r>
                        <a:rPr lang="zh-CN" altLang="en-US" sz="1200" dirty="0">
                          <a:latin typeface="微软雅黑" panose="020B0503020204020204" charset="-122"/>
                          <a:ea typeface="微软雅黑" panose="020B0503020204020204" charset="-122"/>
                        </a:rPr>
                        <a:t>号</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规定履行</a:t>
                      </a:r>
                      <a:r>
                        <a:rPr lang="zh-CN" altLang="en-US" sz="1200" b="1" dirty="0">
                          <a:solidFill>
                            <a:srgbClr val="FF0000"/>
                          </a:solidFill>
                          <a:latin typeface="微软雅黑" panose="020B0503020204020204" charset="-122"/>
                          <a:ea typeface="微软雅黑" panose="020B0503020204020204" charset="-122"/>
                        </a:rPr>
                        <a:t>个人信息和数据安全保护责任，建立健全个人信息和数据安全保护制度。</a:t>
                      </a:r>
                      <a:r>
                        <a:rPr lang="zh-CN" altLang="en-US" sz="1200" dirty="0">
                          <a:latin typeface="微软雅黑" panose="020B0503020204020204" charset="-122"/>
                          <a:ea typeface="微软雅黑" panose="020B0503020204020204" charset="-122"/>
                        </a:rPr>
                        <a:t>关键信息基础设施中的</a:t>
                      </a:r>
                      <a:r>
                        <a:rPr lang="zh-CN" altLang="en-US" sz="1200" b="1" dirty="0">
                          <a:solidFill>
                            <a:srgbClr val="FF0000"/>
                          </a:solidFill>
                          <a:latin typeface="微软雅黑" panose="020B0503020204020204" charset="-122"/>
                          <a:ea typeface="微软雅黑" panose="020B0503020204020204" charset="-122"/>
                        </a:rPr>
                        <a:t>密码使用和管理</a:t>
                      </a:r>
                      <a:r>
                        <a:rPr lang="zh-CN" altLang="en-US" sz="1200" dirty="0">
                          <a:latin typeface="微软雅黑" panose="020B0503020204020204" charset="-122"/>
                          <a:ea typeface="微软雅黑" panose="020B0503020204020204" charset="-122"/>
                        </a:rPr>
                        <a:t>应当遵守相关法律、行政法规。</a:t>
                      </a:r>
                    </a:p>
                    <a:p>
                      <a:endParaRPr lang="zh-CN" altLang="en-US" sz="1200" dirty="0">
                        <a:latin typeface="微软雅黑" panose="020B0503020204020204" charset="-122"/>
                        <a:ea typeface="微软雅黑" panose="020B0503020204020204" charset="-122"/>
                      </a:endParaRPr>
                    </a:p>
                  </a:txBody>
                  <a:tcPr>
                    <a:noFill/>
                  </a:tcPr>
                </a:tc>
                <a:tc>
                  <a:txBody>
                    <a:bodyPr/>
                    <a:lstStyle/>
                    <a:p>
                      <a:r>
                        <a:rPr lang="en-US" altLang="zh-CN" sz="1200" b="1" dirty="0">
                          <a:latin typeface="微软雅黑" panose="020B0503020204020204" charset="-122"/>
                          <a:ea typeface="微软雅黑" panose="020B0503020204020204" charset="-122"/>
                        </a:rPr>
                        <a:t>《</a:t>
                      </a:r>
                      <a:r>
                        <a:rPr lang="zh-CN" altLang="en-US" sz="1200" b="1" dirty="0">
                          <a:latin typeface="微软雅黑" panose="020B0503020204020204" charset="-122"/>
                          <a:ea typeface="微软雅黑" panose="020B0503020204020204" charset="-122"/>
                        </a:rPr>
                        <a:t>商用密码管理条例</a:t>
                      </a:r>
                      <a:r>
                        <a:rPr lang="en-US" altLang="zh-CN" sz="1200" b="1" dirty="0">
                          <a:latin typeface="微软雅黑" panose="020B0503020204020204" charset="-122"/>
                          <a:ea typeface="微软雅黑" panose="020B0503020204020204" charset="-122"/>
                        </a:rPr>
                        <a:t>》(</a:t>
                      </a:r>
                      <a:r>
                        <a:rPr lang="zh-CN" altLang="en-US" sz="1200" b="1" dirty="0">
                          <a:latin typeface="微软雅黑" panose="020B0503020204020204" charset="-122"/>
                          <a:ea typeface="微软雅黑" panose="020B0503020204020204" charset="-122"/>
                        </a:rPr>
                        <a:t>修订草案征求意见稿</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提出</a:t>
                      </a:r>
                      <a:r>
                        <a:rPr lang="zh-CN" altLang="en-US" sz="1200" b="1" dirty="0">
                          <a:solidFill>
                            <a:srgbClr val="FF0000"/>
                          </a:solidFill>
                          <a:latin typeface="微软雅黑" panose="020B0503020204020204" charset="-122"/>
                          <a:ea typeface="微软雅黑" panose="020B0503020204020204" charset="-122"/>
                        </a:rPr>
                        <a:t>非涉密的关键信息基础设施、网络安全等级保护第三级以上</a:t>
                      </a:r>
                      <a:r>
                        <a:rPr lang="zh-CN" altLang="en-US" sz="1200" dirty="0">
                          <a:latin typeface="微软雅黑" panose="020B0503020204020204" charset="-122"/>
                          <a:ea typeface="微软雅黑" panose="020B0503020204020204" charset="-122"/>
                        </a:rPr>
                        <a:t>网络、国家政务信息系统等网络与信息系统，其运营者</a:t>
                      </a:r>
                      <a:r>
                        <a:rPr lang="zh-CN" altLang="en-US" sz="1200" b="1" dirty="0">
                          <a:solidFill>
                            <a:srgbClr val="FF0000"/>
                          </a:solidFill>
                          <a:latin typeface="微软雅黑" panose="020B0503020204020204" charset="-122"/>
                          <a:ea typeface="微软雅黑" panose="020B0503020204020204" charset="-122"/>
                        </a:rPr>
                        <a:t>应当使用商用密码进行保护</a:t>
                      </a:r>
                    </a:p>
                  </a:txBody>
                  <a:tcPr>
                    <a:noFill/>
                  </a:tcPr>
                </a:tc>
                <a:tc>
                  <a:txBody>
                    <a:bodyPr/>
                    <a:lstStyle/>
                    <a:p>
                      <a:r>
                        <a:rPr lang="zh-CN" altLang="en-US" sz="1200" dirty="0">
                          <a:latin typeface="微软雅黑" panose="020B0503020204020204" charset="-122"/>
                          <a:ea typeface="微软雅黑" panose="020B0503020204020204" charset="-122"/>
                        </a:rPr>
                        <a:t>国家对个人信息和重要数据进行重点保护，对核心数据实行严格保护。数据处理者</a:t>
                      </a:r>
                      <a:r>
                        <a:rPr lang="zh-CN" altLang="en-US" sz="1200" b="1" dirty="0">
                          <a:solidFill>
                            <a:srgbClr val="FF0000"/>
                          </a:solidFill>
                          <a:latin typeface="微软雅黑" panose="020B0503020204020204" charset="-122"/>
                          <a:ea typeface="微软雅黑" panose="020B0503020204020204" charset="-122"/>
                        </a:rPr>
                        <a:t>应当采取备份加密、访问控制等必要措施，</a:t>
                      </a:r>
                      <a:r>
                        <a:rPr lang="zh-CN" altLang="en-US" sz="1200" dirty="0">
                          <a:latin typeface="微软雅黑" panose="020B0503020204020204" charset="-122"/>
                          <a:ea typeface="微软雅黑" panose="020B0503020204020204" charset="-122"/>
                        </a:rPr>
                        <a:t>保障数据免遭泄露窃取、篡改、毁损、丢失、非法使用，数据处理者</a:t>
                      </a:r>
                      <a:r>
                        <a:rPr lang="zh-CN" altLang="en-US" sz="1200" b="1" dirty="0">
                          <a:solidFill>
                            <a:srgbClr val="FF0000"/>
                          </a:solidFill>
                          <a:latin typeface="微软雅黑" panose="020B0503020204020204" charset="-122"/>
                          <a:ea typeface="微软雅黑" panose="020B0503020204020204" charset="-122"/>
                        </a:rPr>
                        <a:t>应当使用密码对重要数据和核心数据进行保护</a:t>
                      </a:r>
                    </a:p>
                  </a:txBody>
                  <a:tcPr>
                    <a:noFill/>
                  </a:tcPr>
                </a:tc>
                <a:extLst>
                  <a:ext uri="{0D108BD9-81ED-4DB2-BD59-A6C34878D82A}">
                    <a16:rowId xmlns:a16="http://schemas.microsoft.com/office/drawing/2014/main" val="10003"/>
                  </a:ext>
                </a:extLst>
              </a:tr>
              <a:tr h="365760">
                <a:tc>
                  <a:txBody>
                    <a:bodyPr/>
                    <a:lstStyle/>
                    <a:p>
                      <a:pPr algn="ctr"/>
                      <a:r>
                        <a:rPr lang="zh-CN" altLang="en-US" b="1" dirty="0">
                          <a:solidFill>
                            <a:schemeClr val="bg1"/>
                          </a:solidFill>
                          <a:latin typeface="微软雅黑" panose="020B0503020204020204" charset="-122"/>
                          <a:ea typeface="微软雅黑" panose="020B0503020204020204" charset="-122"/>
                        </a:rPr>
                        <a:t>等保</a:t>
                      </a:r>
                      <a:r>
                        <a:rPr lang="en-US" altLang="zh-CN" b="1" dirty="0">
                          <a:solidFill>
                            <a:schemeClr val="bg1"/>
                          </a:solidFill>
                          <a:latin typeface="微软雅黑" panose="020B0503020204020204" charset="-122"/>
                          <a:ea typeface="微软雅黑" panose="020B0503020204020204" charset="-122"/>
                        </a:rPr>
                        <a:t>2.0+HW</a:t>
                      </a:r>
                      <a:endParaRPr lang="zh-CN" altLang="en-US" b="1" dirty="0">
                        <a:solidFill>
                          <a:schemeClr val="bg1"/>
                        </a:solidFill>
                        <a:latin typeface="微软雅黑" panose="020B0503020204020204" charset="-122"/>
                        <a:ea typeface="微软雅黑" panose="020B0503020204020204" charset="-122"/>
                      </a:endParaRPr>
                    </a:p>
                  </a:txBody>
                  <a:tcPr anchor="ctr">
                    <a:solidFill>
                      <a:schemeClr val="bg1">
                        <a:lumMod val="50000"/>
                      </a:schemeClr>
                    </a:solidFill>
                  </a:tcPr>
                </a:tc>
                <a:tc>
                  <a:txBody>
                    <a:bodyPr/>
                    <a:lstStyle/>
                    <a:p>
                      <a:pPr algn="ctr"/>
                      <a:r>
                        <a:rPr lang="zh-CN" altLang="en-US" b="1" dirty="0">
                          <a:solidFill>
                            <a:schemeClr val="bg1"/>
                          </a:solidFill>
                          <a:latin typeface="微软雅黑" panose="020B0503020204020204" charset="-122"/>
                          <a:ea typeface="微软雅黑" panose="020B0503020204020204" charset="-122"/>
                        </a:rPr>
                        <a:t>关键信息基础设施安全保护</a:t>
                      </a:r>
                    </a:p>
                  </a:txBody>
                  <a:tcPr anchor="ctr">
                    <a:solidFill>
                      <a:schemeClr val="bg1">
                        <a:lumMod val="50000"/>
                      </a:schemeClr>
                    </a:solidFill>
                  </a:tcPr>
                </a:tc>
                <a:tc>
                  <a:txBody>
                    <a:bodyPr/>
                    <a:lstStyle/>
                    <a:p>
                      <a:pPr algn="ctr"/>
                      <a:r>
                        <a:rPr lang="zh-CN" altLang="en-US" b="1" dirty="0">
                          <a:solidFill>
                            <a:schemeClr val="bg1"/>
                          </a:solidFill>
                          <a:latin typeface="微软雅黑" panose="020B0503020204020204" charset="-122"/>
                          <a:ea typeface="微软雅黑" panose="020B0503020204020204" charset="-122"/>
                        </a:rPr>
                        <a:t>密评</a:t>
                      </a:r>
                    </a:p>
                  </a:txBody>
                  <a:tcPr anchor="ctr">
                    <a:solidFill>
                      <a:schemeClr val="bg1">
                        <a:lumMod val="50000"/>
                      </a:schemeClr>
                    </a:solidFill>
                  </a:tcPr>
                </a:tc>
                <a:tc>
                  <a:txBody>
                    <a:bodyPr/>
                    <a:lstStyle/>
                    <a:p>
                      <a:pPr algn="ctr"/>
                      <a:r>
                        <a:rPr lang="zh-CN" altLang="en-US" b="1" dirty="0">
                          <a:solidFill>
                            <a:schemeClr val="bg1"/>
                          </a:solidFill>
                          <a:latin typeface="微软雅黑" panose="020B0503020204020204" charset="-122"/>
                          <a:ea typeface="微软雅黑" panose="020B0503020204020204" charset="-122"/>
                        </a:rPr>
                        <a:t>数据安全测评</a:t>
                      </a:r>
                    </a:p>
                  </a:txBody>
                  <a:tcPr anchor="ctr">
                    <a:solidFill>
                      <a:schemeClr val="bg1">
                        <a:lumMod val="50000"/>
                      </a:schemeClr>
                    </a:solidFill>
                  </a:tcPr>
                </a:tc>
                <a:extLst>
                  <a:ext uri="{0D108BD9-81ED-4DB2-BD59-A6C34878D82A}">
                    <a16:rowId xmlns:a16="http://schemas.microsoft.com/office/drawing/2014/main" val="10004"/>
                  </a:ext>
                </a:extLst>
              </a:tr>
              <a:tr h="457200">
                <a:tc>
                  <a:txBody>
                    <a:bodyPr/>
                    <a:lstStyle/>
                    <a:p>
                      <a:r>
                        <a:rPr lang="zh-CN" altLang="en-US" sz="1200" dirty="0">
                          <a:latin typeface="微软雅黑" panose="020B0503020204020204" charset="-122"/>
                          <a:ea typeface="微软雅黑" panose="020B0503020204020204" charset="-122"/>
                        </a:rPr>
                        <a:t>等保</a:t>
                      </a:r>
                      <a:r>
                        <a:rPr lang="en-US" altLang="zh-CN" sz="1200" dirty="0">
                          <a:latin typeface="微软雅黑" panose="020B0503020204020204" charset="-122"/>
                          <a:ea typeface="微软雅黑" panose="020B0503020204020204" charset="-122"/>
                        </a:rPr>
                        <a:t>2.0</a:t>
                      </a:r>
                      <a:r>
                        <a:rPr lang="zh-CN" altLang="en-US" sz="1200" dirty="0">
                          <a:latin typeface="微软雅黑" panose="020B0503020204020204" charset="-122"/>
                          <a:ea typeface="微软雅黑" panose="020B0503020204020204" charset="-122"/>
                        </a:rPr>
                        <a:t>建设，结合</a:t>
                      </a:r>
                      <a:r>
                        <a:rPr lang="en-US" altLang="zh-CN" sz="1200" dirty="0">
                          <a:latin typeface="微软雅黑" panose="020B0503020204020204" charset="-122"/>
                          <a:ea typeface="微软雅黑" panose="020B0503020204020204" charset="-122"/>
                        </a:rPr>
                        <a:t>HW</a:t>
                      </a:r>
                      <a:r>
                        <a:rPr lang="zh-CN" altLang="en-US" sz="1200" dirty="0">
                          <a:latin typeface="微软雅黑" panose="020B0503020204020204" charset="-122"/>
                          <a:ea typeface="微软雅黑" panose="020B0503020204020204" charset="-122"/>
                        </a:rPr>
                        <a:t>攻防演练</a:t>
                      </a:r>
                    </a:p>
                  </a:txBody>
                  <a:tcPr>
                    <a:noFill/>
                  </a:tcPr>
                </a:tc>
                <a:tc>
                  <a:txBody>
                    <a:bodyPr/>
                    <a:lstStyle/>
                    <a:p>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待发布</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对关键信息基础设施的增强保护</a:t>
                      </a:r>
                    </a:p>
                  </a:txBody>
                  <a:tcPr>
                    <a:noFill/>
                  </a:tcPr>
                </a:tc>
                <a:tc>
                  <a:txBody>
                    <a:bodyPr/>
                    <a:lstStyle/>
                    <a:p>
                      <a:r>
                        <a:rPr lang="zh-CN" altLang="en-US" sz="1200" dirty="0">
                          <a:latin typeface="微软雅黑" panose="020B0503020204020204" charset="-122"/>
                          <a:ea typeface="微软雅黑" panose="020B0503020204020204" charset="-122"/>
                        </a:rPr>
                        <a:t>政务、等保、关基等领域，落实“密码三同步</a:t>
                      </a:r>
                    </a:p>
                  </a:txBody>
                  <a:tcPr>
                    <a:noFill/>
                  </a:tcPr>
                </a:tc>
                <a:tc>
                  <a:txBody>
                    <a:bodyPr/>
                    <a:lstStyle/>
                    <a:p>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待发布</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针对重要数据与个人信息的安全合规评测</a:t>
                      </a:r>
                    </a:p>
                  </a:txBody>
                  <a:tcPr>
                    <a:noFill/>
                  </a:tcPr>
                </a:tc>
                <a:extLst>
                  <a:ext uri="{0D108BD9-81ED-4DB2-BD59-A6C34878D82A}">
                    <a16:rowId xmlns:a16="http://schemas.microsoft.com/office/drawing/2014/main" val="10005"/>
                  </a:ext>
                </a:extLst>
              </a:tr>
              <a:tr h="396000">
                <a:tc gridSpan="4">
                  <a:txBody>
                    <a:bodyPr/>
                    <a:lstStyle/>
                    <a:p>
                      <a:pPr algn="ctr"/>
                      <a:r>
                        <a:rPr lang="zh-CN" altLang="en-US" b="1" dirty="0">
                          <a:latin typeface="微软雅黑" panose="020B0503020204020204" charset="-122"/>
                          <a:ea typeface="微软雅黑" panose="020B0503020204020204" charset="-122"/>
                        </a:rPr>
                        <a:t>信创</a:t>
                      </a:r>
                    </a:p>
                  </a:txBody>
                  <a:tcPr anchor="ctr">
                    <a:solidFill>
                      <a:schemeClr val="bg2"/>
                    </a:solidFill>
                  </a:tcPr>
                </a:tc>
                <a:tc hMerge="1">
                  <a:txBody>
                    <a:bodyPr/>
                    <a:lstStyle/>
                    <a:p>
                      <a:endParaRPr lang="zh-CN"/>
                    </a:p>
                  </a:txBody>
                  <a:tcPr>
                    <a:solidFill>
                      <a:schemeClr val="bg2"/>
                    </a:solidFill>
                  </a:tcPr>
                </a:tc>
                <a:tc hMerge="1">
                  <a:txBody>
                    <a:bodyPr/>
                    <a:lstStyle/>
                    <a:p>
                      <a:endParaRPr lang="zh-CN"/>
                    </a:p>
                  </a:txBody>
                  <a:tcPr>
                    <a:solidFill>
                      <a:schemeClr val="bg2"/>
                    </a:solidFill>
                  </a:tcPr>
                </a:tc>
                <a:tc hMerge="1">
                  <a:txBody>
                    <a:bodyPr/>
                    <a:lstStyle/>
                    <a:p>
                      <a:endParaRPr lang="zh-CN"/>
                    </a:p>
                  </a:txBody>
                  <a:tcPr>
                    <a:solidFill>
                      <a:schemeClr val="bg2"/>
                    </a:solidFill>
                  </a:tcPr>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05BC7485-C0ED-48DE-823D-A26EF144C4CE}"/>
              </a:ext>
            </a:extLst>
          </p:cNvPr>
          <p:cNvSpPr>
            <a:spLocks noGrp="1"/>
          </p:cNvSpPr>
          <p:nvPr>
            <p:ph type="sldNum" sz="quarter" idx="11"/>
          </p:nvPr>
        </p:nvSpPr>
        <p:spPr/>
        <p:txBody>
          <a:bodyPr/>
          <a:lstStyle/>
          <a:p>
            <a:fld id="{30F1A57F-7590-DA4B-A3C4-2D26B37BD10B}" type="slidenum">
              <a:rPr kumimoji="1" lang="zh-CN" altLang="en-US" smtClean="0"/>
              <a:pPr/>
              <a:t>4</a:t>
            </a:fld>
            <a:endParaRPr kumimoji="1" lang="zh-CN" altLang="en-US"/>
          </a:p>
        </p:txBody>
      </p:sp>
    </p:spTree>
    <p:extLst>
      <p:ext uri="{BB962C8B-B14F-4D97-AF65-F5344CB8AC3E}">
        <p14:creationId xmlns:p14="http://schemas.microsoft.com/office/powerpoint/2010/main" val="220890830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632284"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800" b="1" dirty="0">
                <a:latin typeface="微软雅黑" panose="020B0503020204020204" pitchFamily="34" charset="-122"/>
                <a:ea typeface="微软雅黑" panose="020B0503020204020204" pitchFamily="34" charset="-122"/>
              </a:rPr>
              <a:t>Laplace</a:t>
            </a:r>
            <a:r>
              <a:rPr lang="zh-CN" altLang="en-US" sz="2800" b="1" dirty="0">
                <a:latin typeface="微软雅黑" panose="020B0503020204020204" pitchFamily="34" charset="-122"/>
                <a:ea typeface="微软雅黑" panose="020B0503020204020204" pitchFamily="34" charset="-122"/>
              </a:rPr>
              <a:t>机制</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40</a:t>
            </a:fld>
            <a:endParaRPr kumimoji="1" lang="zh-CN" altLang="en-US" dirty="0"/>
          </a:p>
        </p:txBody>
      </p:sp>
      <p:sp>
        <p:nvSpPr>
          <p:cNvPr id="10" name="文本框 9">
            <a:extLst>
              <a:ext uri="{FF2B5EF4-FFF2-40B4-BE49-F238E27FC236}">
                <a16:creationId xmlns:a16="http://schemas.microsoft.com/office/drawing/2014/main" id="{8E4408D4-FAFB-A72E-021B-EBC94AC8EBE5}"/>
              </a:ext>
            </a:extLst>
          </p:cNvPr>
          <p:cNvSpPr txBox="1"/>
          <p:nvPr/>
        </p:nvSpPr>
        <p:spPr>
          <a:xfrm>
            <a:off x="306715" y="2743200"/>
            <a:ext cx="6098582" cy="461665"/>
          </a:xfrm>
          <a:prstGeom prst="rect">
            <a:avLst/>
          </a:prstGeom>
          <a:noFill/>
        </p:spPr>
        <p:txBody>
          <a:bodyPr wrap="square">
            <a:spAutoFit/>
          </a:bodyPr>
          <a:lstStyle/>
          <a:p>
            <a:r>
              <a:rPr lang="en-US" altLang="zh-CN" sz="2400" dirty="0"/>
              <a:t>Sum query</a:t>
            </a:r>
            <a:endParaRPr lang="zh-CN" altLang="en-US" sz="2400" dirty="0"/>
          </a:p>
        </p:txBody>
      </p:sp>
      <p:sp>
        <p:nvSpPr>
          <p:cNvPr id="13" name="文本框 12">
            <a:extLst>
              <a:ext uri="{FF2B5EF4-FFF2-40B4-BE49-F238E27FC236}">
                <a16:creationId xmlns:a16="http://schemas.microsoft.com/office/drawing/2014/main" id="{C02E8EC8-C9BB-FE95-EA27-97480EDAA992}"/>
              </a:ext>
            </a:extLst>
          </p:cNvPr>
          <p:cNvSpPr txBox="1"/>
          <p:nvPr/>
        </p:nvSpPr>
        <p:spPr>
          <a:xfrm>
            <a:off x="6877844" y="2850922"/>
            <a:ext cx="4188428" cy="1477328"/>
          </a:xfrm>
          <a:prstGeom prst="rect">
            <a:avLst/>
          </a:prstGeom>
          <a:noFill/>
        </p:spPr>
        <p:txBody>
          <a:bodyPr wrap="square" rtlCol="0">
            <a:spAutoFit/>
          </a:bodyPr>
          <a:lstStyle/>
          <a:p>
            <a:r>
              <a:rPr lang="en-US" altLang="zh-CN" sz="3000" dirty="0">
                <a:solidFill>
                  <a:prstClr val="black"/>
                </a:solidFill>
                <a:latin typeface="Calibri"/>
              </a:rPr>
              <a:t>Sensitivity = </a:t>
            </a:r>
            <a:r>
              <a:rPr lang="zh-CN" altLang="en-US" sz="3000" dirty="0">
                <a:solidFill>
                  <a:prstClr val="black"/>
                </a:solidFill>
                <a:latin typeface="Calibri"/>
              </a:rPr>
              <a:t>？</a:t>
            </a:r>
            <a:endParaRPr lang="en-US" altLang="zh-CN" sz="3000" dirty="0">
              <a:solidFill>
                <a:prstClr val="black"/>
              </a:solidFill>
              <a:latin typeface="Calibri"/>
            </a:endParaRPr>
          </a:p>
          <a:p>
            <a:pPr lvl="0">
              <a:spcBef>
                <a:spcPct val="20000"/>
              </a:spcBef>
            </a:pPr>
            <a:r>
              <a:rPr lang="en-US" altLang="zh-CN" sz="3000" dirty="0">
                <a:solidFill>
                  <a:prstClr val="black"/>
                </a:solidFill>
                <a:latin typeface="Calibri"/>
              </a:rPr>
              <a:t>Solution: </a:t>
            </a:r>
            <a:r>
              <a:rPr lang="zh-CN" altLang="en-US" sz="3000" dirty="0">
                <a:solidFill>
                  <a:prstClr val="black"/>
                </a:solidFill>
                <a:latin typeface="Calibri"/>
              </a:rPr>
              <a:t>？</a:t>
            </a:r>
            <a:br>
              <a:rPr lang="en-US" altLang="zh-CN" sz="3000" dirty="0">
                <a:solidFill>
                  <a:prstClr val="black"/>
                </a:solidFill>
                <a:latin typeface="Calibri"/>
                <a:cs typeface="Calibri"/>
              </a:rPr>
            </a:br>
            <a:endParaRPr lang="en-US" altLang="zh-CN" sz="2400" dirty="0">
              <a:solidFill>
                <a:srgbClr val="C00000"/>
              </a:solidFill>
            </a:endParaRPr>
          </a:p>
        </p:txBody>
      </p:sp>
      <p:pic>
        <p:nvPicPr>
          <p:cNvPr id="14" name="Picture 4">
            <a:extLst>
              <a:ext uri="{FF2B5EF4-FFF2-40B4-BE49-F238E27FC236}">
                <a16:creationId xmlns:a16="http://schemas.microsoft.com/office/drawing/2014/main" id="{ECAB1CDE-AFAC-EF15-E5DE-FE7434CD658D}"/>
              </a:ext>
            </a:extLst>
          </p:cNvPr>
          <p:cNvPicPr>
            <a:picLocks noChangeAspect="1" noChangeArrowheads="1"/>
          </p:cNvPicPr>
          <p:nvPr/>
        </p:nvPicPr>
        <p:blipFill>
          <a:blip r:embed="rId3" cstate="print"/>
          <a:srcRect/>
          <a:stretch>
            <a:fillRect/>
          </a:stretch>
        </p:blipFill>
        <p:spPr bwMode="auto">
          <a:xfrm>
            <a:off x="2725343" y="1945217"/>
            <a:ext cx="2856211" cy="2828145"/>
          </a:xfrm>
          <a:prstGeom prst="rect">
            <a:avLst/>
          </a:prstGeom>
          <a:noFill/>
          <a:ln w="9525">
            <a:noFill/>
            <a:miter lim="800000"/>
            <a:headEnd/>
            <a:tailEnd/>
          </a:ln>
        </p:spPr>
      </p:pic>
      <p:sp>
        <p:nvSpPr>
          <p:cNvPr id="17" name="文本框 16">
            <a:extLst>
              <a:ext uri="{FF2B5EF4-FFF2-40B4-BE49-F238E27FC236}">
                <a16:creationId xmlns:a16="http://schemas.microsoft.com/office/drawing/2014/main" id="{2536F8BE-C280-3CC0-4BE9-B3C909CF0CA9}"/>
              </a:ext>
            </a:extLst>
          </p:cNvPr>
          <p:cNvSpPr txBox="1"/>
          <p:nvPr/>
        </p:nvSpPr>
        <p:spPr>
          <a:xfrm>
            <a:off x="3046709" y="4913744"/>
            <a:ext cx="6098582" cy="369332"/>
          </a:xfrm>
          <a:prstGeom prst="rect">
            <a:avLst/>
          </a:prstGeom>
          <a:noFill/>
        </p:spPr>
        <p:txBody>
          <a:bodyPr wrap="square">
            <a:spAutoFit/>
          </a:bodyPr>
          <a:lstStyle/>
          <a:p>
            <a:r>
              <a:rPr lang="en-US" altLang="zh-CN" sz="1800" dirty="0"/>
              <a:t>suppose Age is in [</a:t>
            </a:r>
            <a:r>
              <a:rPr lang="en-US" altLang="zh-CN" sz="1800" dirty="0" err="1"/>
              <a:t>p,</a:t>
            </a:r>
            <a:r>
              <a:rPr lang="en-US" altLang="zh-CN" dirty="0" err="1"/>
              <a:t>q</a:t>
            </a:r>
            <a:r>
              <a:rPr lang="en-US" altLang="zh-CN" sz="1800" dirty="0"/>
              <a:t>]</a:t>
            </a:r>
            <a:endParaRPr lang="zh-CN" altLang="en-US" dirty="0"/>
          </a:p>
        </p:txBody>
      </p:sp>
    </p:spTree>
    <p:extLst>
      <p:ext uri="{BB962C8B-B14F-4D97-AF65-F5344CB8AC3E}">
        <p14:creationId xmlns:p14="http://schemas.microsoft.com/office/powerpoint/2010/main" val="2566860996"/>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1" y="327987"/>
            <a:ext cx="2980373" cy="713696"/>
          </a:xfrm>
          <a:prstGeom prst="rect">
            <a:avLst/>
          </a:prstGeom>
        </p:spPr>
        <p:txBody>
          <a:bodyPr>
            <a:normAutofit fontScale="92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差分隐私的组合性</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41</a:t>
            </a:fld>
            <a:endParaRPr kumimoji="1" lang="zh-CN" altLang="en-US" dirty="0"/>
          </a:p>
        </p:txBody>
      </p:sp>
      <p:sp>
        <p:nvSpPr>
          <p:cNvPr id="3" name="文本框 2">
            <a:extLst>
              <a:ext uri="{FF2B5EF4-FFF2-40B4-BE49-F238E27FC236}">
                <a16:creationId xmlns:a16="http://schemas.microsoft.com/office/drawing/2014/main" id="{98E99996-0BCC-231A-BA2D-3624C1D6443F}"/>
              </a:ext>
            </a:extLst>
          </p:cNvPr>
          <p:cNvSpPr txBox="1"/>
          <p:nvPr/>
        </p:nvSpPr>
        <p:spPr>
          <a:xfrm>
            <a:off x="4943959" y="4215539"/>
            <a:ext cx="184731" cy="369332"/>
          </a:xfrm>
          <a:prstGeom prst="rect">
            <a:avLst/>
          </a:prstGeom>
          <a:noFill/>
        </p:spPr>
        <p:txBody>
          <a:bodyPr wrap="none" rtlCol="0">
            <a:spAutoFit/>
          </a:bodyPr>
          <a:lstStyle/>
          <a:p>
            <a:endParaRPr kumimoji="1" lang="zh-CN" altLang="en-US" dirty="0"/>
          </a:p>
        </p:txBody>
      </p:sp>
      <p:pic>
        <p:nvPicPr>
          <p:cNvPr id="4" name="Picture 10">
            <a:extLst>
              <a:ext uri="{FF2B5EF4-FFF2-40B4-BE49-F238E27FC236}">
                <a16:creationId xmlns:a16="http://schemas.microsoft.com/office/drawing/2014/main" id="{E46ECEC8-DF2E-7648-952F-8A5C8E3764AE}"/>
              </a:ext>
            </a:extLst>
          </p:cNvPr>
          <p:cNvPicPr>
            <a:picLocks noChangeAspect="1" noChangeArrowheads="1"/>
          </p:cNvPicPr>
          <p:nvPr/>
        </p:nvPicPr>
        <p:blipFill>
          <a:blip r:embed="rId3" cstate="print"/>
          <a:srcRect/>
          <a:stretch>
            <a:fillRect/>
          </a:stretch>
        </p:blipFill>
        <p:spPr bwMode="auto">
          <a:xfrm>
            <a:off x="2465709" y="1674167"/>
            <a:ext cx="2879725" cy="2173287"/>
          </a:xfrm>
          <a:prstGeom prst="rect">
            <a:avLst/>
          </a:prstGeom>
          <a:noFill/>
          <a:ln w="9525">
            <a:noFill/>
            <a:miter lim="800000"/>
            <a:headEnd/>
            <a:tailEnd/>
          </a:ln>
        </p:spPr>
      </p:pic>
      <p:sp>
        <p:nvSpPr>
          <p:cNvPr id="6" name="TextBox 11">
            <a:extLst>
              <a:ext uri="{FF2B5EF4-FFF2-40B4-BE49-F238E27FC236}">
                <a16:creationId xmlns:a16="http://schemas.microsoft.com/office/drawing/2014/main" id="{7B5C8875-3E26-D836-9D87-20BFA8BDEA3C}"/>
              </a:ext>
            </a:extLst>
          </p:cNvPr>
          <p:cNvSpPr txBox="1">
            <a:spLocks noChangeArrowheads="1"/>
          </p:cNvSpPr>
          <p:nvPr/>
        </p:nvSpPr>
        <p:spPr bwMode="auto">
          <a:xfrm>
            <a:off x="2104132" y="4370850"/>
            <a:ext cx="3529012" cy="831850"/>
          </a:xfrm>
          <a:prstGeom prst="rect">
            <a:avLst/>
          </a:prstGeom>
          <a:noFill/>
          <a:ln w="9525">
            <a:noFill/>
            <a:miter lim="800000"/>
            <a:headEnd/>
            <a:tailEnd/>
          </a:ln>
        </p:spPr>
        <p:txBody>
          <a:bodyPr>
            <a:spAutoFit/>
          </a:bodyPr>
          <a:lstStyle/>
          <a:p>
            <a:pPr algn="ctr"/>
            <a:r>
              <a:rPr lang="en-US" altLang="zh-CN" sz="2400" dirty="0">
                <a:solidFill>
                  <a:srgbClr val="0070C0"/>
                </a:solidFill>
                <a:latin typeface="Calibri" pitchFamily="34" charset="0"/>
              </a:rPr>
              <a:t>Sequential composition</a:t>
            </a:r>
            <a:r>
              <a:rPr lang="en-US" altLang="zh-CN" sz="2400" dirty="0">
                <a:latin typeface="Calibri" pitchFamily="34" charset="0"/>
              </a:rPr>
              <a:t>    </a:t>
            </a:r>
          </a:p>
          <a:p>
            <a:pPr algn="ctr"/>
            <a:r>
              <a:rPr lang="en-US" altLang="zh-CN" sz="2400" dirty="0">
                <a:latin typeface="Calibri" pitchFamily="34" charset="0"/>
              </a:rPr>
              <a:t>–differential privacy</a:t>
            </a:r>
            <a:endParaRPr lang="zh-CN" altLang="en-US" sz="2400" dirty="0">
              <a:latin typeface="Calibri" pitchFamily="34" charset="0"/>
            </a:endParaRPr>
          </a:p>
        </p:txBody>
      </p:sp>
      <p:pic>
        <p:nvPicPr>
          <p:cNvPr id="7" name="Picture 11">
            <a:extLst>
              <a:ext uri="{FF2B5EF4-FFF2-40B4-BE49-F238E27FC236}">
                <a16:creationId xmlns:a16="http://schemas.microsoft.com/office/drawing/2014/main" id="{9F06AD9E-15BB-D58D-DF2F-F6A97A9A4083}"/>
              </a:ext>
            </a:extLst>
          </p:cNvPr>
          <p:cNvPicPr>
            <a:picLocks noChangeArrowheads="1"/>
          </p:cNvPicPr>
          <p:nvPr/>
        </p:nvPicPr>
        <p:blipFill>
          <a:blip r:embed="rId4" cstate="print"/>
          <a:srcRect/>
          <a:stretch>
            <a:fillRect/>
          </a:stretch>
        </p:blipFill>
        <p:spPr bwMode="auto">
          <a:xfrm>
            <a:off x="6426522" y="1678929"/>
            <a:ext cx="2879725" cy="2312988"/>
          </a:xfrm>
          <a:prstGeom prst="rect">
            <a:avLst/>
          </a:prstGeom>
          <a:noFill/>
          <a:ln w="9525">
            <a:noFill/>
            <a:miter lim="800000"/>
            <a:headEnd/>
            <a:tailEnd/>
          </a:ln>
        </p:spPr>
      </p:pic>
      <p:sp>
        <p:nvSpPr>
          <p:cNvPr id="8" name="TextBox 12">
            <a:extLst>
              <a:ext uri="{FF2B5EF4-FFF2-40B4-BE49-F238E27FC236}">
                <a16:creationId xmlns:a16="http://schemas.microsoft.com/office/drawing/2014/main" id="{53F3D214-8842-79E5-D4BE-DAA1C501927A}"/>
              </a:ext>
            </a:extLst>
          </p:cNvPr>
          <p:cNvSpPr txBox="1">
            <a:spLocks noChangeArrowheads="1"/>
          </p:cNvSpPr>
          <p:nvPr/>
        </p:nvSpPr>
        <p:spPr bwMode="auto">
          <a:xfrm>
            <a:off x="6137597" y="4423717"/>
            <a:ext cx="3600450" cy="831850"/>
          </a:xfrm>
          <a:prstGeom prst="rect">
            <a:avLst/>
          </a:prstGeom>
          <a:noFill/>
          <a:ln w="9525">
            <a:noFill/>
            <a:miter lim="800000"/>
            <a:headEnd/>
            <a:tailEnd/>
          </a:ln>
        </p:spPr>
        <p:txBody>
          <a:bodyPr>
            <a:spAutoFit/>
          </a:bodyPr>
          <a:lstStyle/>
          <a:p>
            <a:pPr algn="ctr"/>
            <a:r>
              <a:rPr lang="en-US" altLang="zh-CN" sz="2400" dirty="0">
                <a:solidFill>
                  <a:srgbClr val="0070C0"/>
                </a:solidFill>
                <a:latin typeface="Calibri" pitchFamily="34" charset="0"/>
              </a:rPr>
              <a:t>Parallel composition</a:t>
            </a:r>
          </a:p>
          <a:p>
            <a:pPr algn="ctr"/>
            <a:r>
              <a:rPr lang="en-US" altLang="zh-CN" sz="2400" dirty="0">
                <a:latin typeface="Calibri" pitchFamily="34" charset="0"/>
              </a:rPr>
              <a:t>–differential privacy</a:t>
            </a:r>
            <a:endParaRPr lang="zh-CN" altLang="en-US" sz="2400" dirty="0">
              <a:latin typeface="Calibri" pitchFamily="34" charset="0"/>
            </a:endParaRPr>
          </a:p>
        </p:txBody>
      </p:sp>
    </p:spTree>
    <p:extLst>
      <p:ext uri="{BB962C8B-B14F-4D97-AF65-F5344CB8AC3E}">
        <p14:creationId xmlns:p14="http://schemas.microsoft.com/office/powerpoint/2010/main" val="34526585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C1B01E28-8135-4020-C9BF-E93D32940F6D}"/>
              </a:ext>
            </a:extLst>
          </p:cNvPr>
          <p:cNvSpPr txBox="1"/>
          <p:nvPr/>
        </p:nvSpPr>
        <p:spPr>
          <a:xfrm>
            <a:off x="687705" y="1242695"/>
            <a:ext cx="6127623"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为什么是差分隐私？</a:t>
            </a:r>
          </a:p>
        </p:txBody>
      </p:sp>
      <p:sp>
        <p:nvSpPr>
          <p:cNvPr id="3" name="文本框 2">
            <a:extLst>
              <a:ext uri="{FF2B5EF4-FFF2-40B4-BE49-F238E27FC236}">
                <a16:creationId xmlns:a16="http://schemas.microsoft.com/office/drawing/2014/main" id="{689D431A-271C-D659-2AB9-1877ED9B5C8B}"/>
              </a:ext>
            </a:extLst>
          </p:cNvPr>
          <p:cNvSpPr txBox="1"/>
          <p:nvPr/>
        </p:nvSpPr>
        <p:spPr>
          <a:xfrm>
            <a:off x="808355" y="1908175"/>
            <a:ext cx="10711180" cy="193802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2000" b="1" noProof="0" dirty="0">
                <a:ln>
                  <a:noFill/>
                </a:ln>
                <a:solidFill>
                  <a:prstClr val="black"/>
                </a:solidFill>
                <a:effectLst/>
                <a:uLnTx/>
                <a:uFillTx/>
                <a:latin typeface="微软雅黑" panose="020B0503020204020204" charset="-122"/>
                <a:ea typeface="微软雅黑" panose="020B0503020204020204" charset="-122"/>
                <a:sym typeface="+mn-ea"/>
              </a:rPr>
              <a:t>功能需求：</a:t>
            </a:r>
            <a:r>
              <a:rPr lang="zh-CN" altLang="en-US" sz="2000" noProof="0" dirty="0">
                <a:ln>
                  <a:noFill/>
                </a:ln>
                <a:solidFill>
                  <a:prstClr val="black"/>
                </a:solidFill>
                <a:effectLst/>
                <a:uLnTx/>
                <a:uFillTx/>
                <a:latin typeface="微软雅黑" panose="020B0503020204020204" charset="-122"/>
                <a:ea typeface="微软雅黑" panose="020B0503020204020204" charset="-122"/>
                <a:sym typeface="+mn-ea"/>
              </a:rPr>
              <a:t>加密方法解决数据计算过程中的隐私泄露，差分隐私解决计算结果的隐私泄露。</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性能需求：</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在海量数据收集的场景中，加密方法计算开销过大。</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风控需求：</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企业需要一种</a:t>
            </a: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一劳永逸</a:t>
            </a: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的用户数据脱敏方法，即在数据收集后，存储、处理、分析阶段不需要额外的用户隐私保护措施，从而有效控制风险责任。</a:t>
            </a:r>
          </a:p>
        </p:txBody>
      </p:sp>
      <p:pic>
        <p:nvPicPr>
          <p:cNvPr id="4" name="图片 3">
            <a:extLst>
              <a:ext uri="{FF2B5EF4-FFF2-40B4-BE49-F238E27FC236}">
                <a16:creationId xmlns:a16="http://schemas.microsoft.com/office/drawing/2014/main" id="{DEBC510B-A747-A5B4-E3EF-EE9B10A9908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74707" y="4032250"/>
            <a:ext cx="5443855" cy="2717800"/>
          </a:xfrm>
          <a:prstGeom prst="rect">
            <a:avLst/>
          </a:prstGeom>
        </p:spPr>
      </p:pic>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42</a:t>
            </a:fld>
            <a:endParaRPr kumimoji="1" lang="zh-CN" altLang="en-US" dirty="0"/>
          </a:p>
        </p:txBody>
      </p:sp>
    </p:spTree>
    <p:extLst>
      <p:ext uri="{BB962C8B-B14F-4D97-AF65-F5344CB8AC3E}">
        <p14:creationId xmlns:p14="http://schemas.microsoft.com/office/powerpoint/2010/main" val="1120684140"/>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056467BA-6BA1-A500-4C8F-AC6FC78DA2EA}"/>
              </a:ext>
            </a:extLst>
          </p:cNvPr>
          <p:cNvSpPr txBox="1"/>
          <p:nvPr/>
        </p:nvSpPr>
        <p:spPr>
          <a:xfrm>
            <a:off x="687705" y="1242695"/>
            <a:ext cx="7402830"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差分隐私</a:t>
            </a:r>
            <a:r>
              <a:rPr kumimoji="0" lang="en-US" altLang="zh-CN" sz="3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(Differential Privacy)</a:t>
            </a:r>
            <a:endParaRPr kumimoji="0" lang="zh-CN" altLang="en-US" sz="3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 name="文本框 2">
            <a:extLst>
              <a:ext uri="{FF2B5EF4-FFF2-40B4-BE49-F238E27FC236}">
                <a16:creationId xmlns:a16="http://schemas.microsoft.com/office/drawing/2014/main" id="{EC5E8501-4EDB-E2C8-414C-4104F06C4ABD}"/>
              </a:ext>
            </a:extLst>
          </p:cNvPr>
          <p:cNvSpPr txBox="1"/>
          <p:nvPr/>
        </p:nvSpPr>
        <p:spPr>
          <a:xfrm>
            <a:off x="948633" y="5464967"/>
            <a:ext cx="4763634" cy="75322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13E97"/>
                </a:solidFill>
                <a:effectLst/>
                <a:uLnTx/>
                <a:uFillTx/>
                <a:latin typeface="微软雅黑" panose="020B0503020204020204" charset="-122"/>
                <a:ea typeface="微软雅黑" panose="020B0503020204020204" charset="-122"/>
                <a:cs typeface="+mn-cs"/>
              </a:rPr>
              <a:t>全局差分隐私：可信的数据管理者收集数据并在数据集的统计结果上添加扰动。</a:t>
            </a:r>
          </a:p>
        </p:txBody>
      </p:sp>
      <p:grpSp>
        <p:nvGrpSpPr>
          <p:cNvPr id="4" name="组合 3">
            <a:extLst>
              <a:ext uri="{FF2B5EF4-FFF2-40B4-BE49-F238E27FC236}">
                <a16:creationId xmlns:a16="http://schemas.microsoft.com/office/drawing/2014/main" id="{E35386F6-7D31-C37C-46A9-F2A187319E8C}"/>
              </a:ext>
            </a:extLst>
          </p:cNvPr>
          <p:cNvGrpSpPr>
            <a:grpSpLocks noChangeAspect="1"/>
          </p:cNvGrpSpPr>
          <p:nvPr/>
        </p:nvGrpSpPr>
        <p:grpSpPr>
          <a:xfrm>
            <a:off x="687705" y="2550954"/>
            <a:ext cx="4837527" cy="2974920"/>
            <a:chOff x="792133" y="605705"/>
            <a:chExt cx="1612509" cy="991640"/>
          </a:xfrm>
        </p:grpSpPr>
        <p:sp>
          <p:nvSpPr>
            <p:cNvPr id="5" name="文本框 4">
              <a:extLst>
                <a:ext uri="{FF2B5EF4-FFF2-40B4-BE49-F238E27FC236}">
                  <a16:creationId xmlns:a16="http://schemas.microsoft.com/office/drawing/2014/main" id="{93397A6C-0F99-9188-D4C5-951505C79F67}"/>
                </a:ext>
              </a:extLst>
            </p:cNvPr>
            <p:cNvSpPr txBox="1"/>
            <p:nvPr/>
          </p:nvSpPr>
          <p:spPr>
            <a:xfrm>
              <a:off x="1227900" y="827106"/>
              <a:ext cx="576620" cy="1025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cs"/>
                </a:rPr>
                <a:t>可信的数据管理者</a:t>
              </a:r>
            </a:p>
          </p:txBody>
        </p:sp>
        <p:grpSp>
          <p:nvGrpSpPr>
            <p:cNvPr id="6" name="组合 5">
              <a:extLst>
                <a:ext uri="{FF2B5EF4-FFF2-40B4-BE49-F238E27FC236}">
                  <a16:creationId xmlns:a16="http://schemas.microsoft.com/office/drawing/2014/main" id="{5A2422A6-2DBE-B34D-00A2-C9E2152E4D89}"/>
                </a:ext>
              </a:extLst>
            </p:cNvPr>
            <p:cNvGrpSpPr/>
            <p:nvPr/>
          </p:nvGrpSpPr>
          <p:grpSpPr>
            <a:xfrm>
              <a:off x="792133" y="605705"/>
              <a:ext cx="1612509" cy="991640"/>
              <a:chOff x="792133" y="605705"/>
              <a:chExt cx="1612509" cy="991640"/>
            </a:xfrm>
          </p:grpSpPr>
          <p:pic>
            <p:nvPicPr>
              <p:cNvPr id="7" name="图片 6">
                <a:extLst>
                  <a:ext uri="{FF2B5EF4-FFF2-40B4-BE49-F238E27FC236}">
                    <a16:creationId xmlns:a16="http://schemas.microsoft.com/office/drawing/2014/main" id="{108684DA-403F-5CC8-1654-7C41B22A1AC7}"/>
                  </a:ext>
                </a:extLst>
              </p:cNvPr>
              <p:cNvPicPr>
                <a:picLocks noChangeAspect="1"/>
              </p:cNvPicPr>
              <p:nvPr/>
            </p:nvPicPr>
            <p:blipFill>
              <a:blip r:embed="rId3"/>
              <a:stretch>
                <a:fillRect/>
              </a:stretch>
            </p:blipFill>
            <p:spPr>
              <a:xfrm>
                <a:off x="933062" y="733610"/>
                <a:ext cx="147165" cy="147165"/>
              </a:xfrm>
              <a:prstGeom prst="rect">
                <a:avLst/>
              </a:prstGeom>
            </p:spPr>
          </p:pic>
          <p:pic>
            <p:nvPicPr>
              <p:cNvPr id="8" name="图片 7">
                <a:extLst>
                  <a:ext uri="{FF2B5EF4-FFF2-40B4-BE49-F238E27FC236}">
                    <a16:creationId xmlns:a16="http://schemas.microsoft.com/office/drawing/2014/main" id="{C39024A3-392D-DAC5-3AD9-69E4D93EC93B}"/>
                  </a:ext>
                </a:extLst>
              </p:cNvPr>
              <p:cNvPicPr>
                <a:picLocks noChangeAspect="1"/>
              </p:cNvPicPr>
              <p:nvPr/>
            </p:nvPicPr>
            <p:blipFill>
              <a:blip r:embed="rId4"/>
              <a:stretch>
                <a:fillRect/>
              </a:stretch>
            </p:blipFill>
            <p:spPr>
              <a:xfrm>
                <a:off x="1328336" y="975707"/>
                <a:ext cx="344712" cy="215445"/>
              </a:xfrm>
              <a:prstGeom prst="rect">
                <a:avLst/>
              </a:prstGeom>
            </p:spPr>
          </p:pic>
          <p:pic>
            <p:nvPicPr>
              <p:cNvPr id="10" name="图片 9">
                <a:extLst>
                  <a:ext uri="{FF2B5EF4-FFF2-40B4-BE49-F238E27FC236}">
                    <a16:creationId xmlns:a16="http://schemas.microsoft.com/office/drawing/2014/main" id="{51ED3223-D455-5EAE-C5EF-F4038EDA6AE5}"/>
                  </a:ext>
                </a:extLst>
              </p:cNvPr>
              <p:cNvPicPr>
                <a:picLocks noChangeAspect="1"/>
              </p:cNvPicPr>
              <p:nvPr/>
            </p:nvPicPr>
            <p:blipFill>
              <a:blip r:embed="rId3"/>
              <a:stretch>
                <a:fillRect/>
              </a:stretch>
            </p:blipFill>
            <p:spPr>
              <a:xfrm>
                <a:off x="933062" y="902124"/>
                <a:ext cx="147165" cy="147165"/>
              </a:xfrm>
              <a:prstGeom prst="rect">
                <a:avLst/>
              </a:prstGeom>
            </p:spPr>
          </p:pic>
          <p:pic>
            <p:nvPicPr>
              <p:cNvPr id="11" name="图片 10">
                <a:extLst>
                  <a:ext uri="{FF2B5EF4-FFF2-40B4-BE49-F238E27FC236}">
                    <a16:creationId xmlns:a16="http://schemas.microsoft.com/office/drawing/2014/main" id="{83F6DB08-4639-F5AD-603A-D2290C0E9B5A}"/>
                  </a:ext>
                </a:extLst>
              </p:cNvPr>
              <p:cNvPicPr>
                <a:picLocks noChangeAspect="1"/>
              </p:cNvPicPr>
              <p:nvPr/>
            </p:nvPicPr>
            <p:blipFill>
              <a:blip r:embed="rId3"/>
              <a:stretch>
                <a:fillRect/>
              </a:stretch>
            </p:blipFill>
            <p:spPr>
              <a:xfrm>
                <a:off x="933062" y="1176660"/>
                <a:ext cx="147165" cy="147165"/>
              </a:xfrm>
              <a:prstGeom prst="rect">
                <a:avLst/>
              </a:prstGeom>
            </p:spPr>
          </p:pic>
          <p:pic>
            <p:nvPicPr>
              <p:cNvPr id="12" name="图片 11">
                <a:extLst>
                  <a:ext uri="{FF2B5EF4-FFF2-40B4-BE49-F238E27FC236}">
                    <a16:creationId xmlns:a16="http://schemas.microsoft.com/office/drawing/2014/main" id="{2273BE6C-A292-79AF-6957-DCFD9F355DC0}"/>
                  </a:ext>
                </a:extLst>
              </p:cNvPr>
              <p:cNvPicPr>
                <a:picLocks noChangeAspect="1"/>
              </p:cNvPicPr>
              <p:nvPr/>
            </p:nvPicPr>
            <p:blipFill>
              <a:blip r:embed="rId3"/>
              <a:stretch>
                <a:fillRect/>
              </a:stretch>
            </p:blipFill>
            <p:spPr>
              <a:xfrm>
                <a:off x="933062" y="1352420"/>
                <a:ext cx="147165" cy="147165"/>
              </a:xfrm>
              <a:prstGeom prst="rect">
                <a:avLst/>
              </a:prstGeom>
            </p:spPr>
          </p:pic>
          <p:sp>
            <p:nvSpPr>
              <p:cNvPr id="13" name="文本框 12">
                <a:extLst>
                  <a:ext uri="{FF2B5EF4-FFF2-40B4-BE49-F238E27FC236}">
                    <a16:creationId xmlns:a16="http://schemas.microsoft.com/office/drawing/2014/main" id="{AC6D7ABC-CEDA-3EC7-0FB6-85FFA60F9C84}"/>
                  </a:ext>
                </a:extLst>
              </p:cNvPr>
              <p:cNvSpPr txBox="1"/>
              <p:nvPr/>
            </p:nvSpPr>
            <p:spPr>
              <a:xfrm>
                <a:off x="1143027" y="1053632"/>
                <a:ext cx="133370" cy="83659"/>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p>
            </p:txBody>
          </p:sp>
          <p:pic>
            <p:nvPicPr>
              <p:cNvPr id="14" name="图片 13">
                <a:extLst>
                  <a:ext uri="{FF2B5EF4-FFF2-40B4-BE49-F238E27FC236}">
                    <a16:creationId xmlns:a16="http://schemas.microsoft.com/office/drawing/2014/main" id="{C961D7C2-83F9-6919-9E9C-518A1AFD59E0}"/>
                  </a:ext>
                </a:extLst>
              </p:cNvPr>
              <p:cNvPicPr>
                <a:picLocks noChangeAspect="1"/>
              </p:cNvPicPr>
              <p:nvPr/>
            </p:nvPicPr>
            <p:blipFill>
              <a:blip r:embed="rId5"/>
              <a:stretch>
                <a:fillRect/>
              </a:stretch>
            </p:blipFill>
            <p:spPr>
              <a:xfrm>
                <a:off x="2114729" y="959442"/>
                <a:ext cx="289913" cy="289913"/>
              </a:xfrm>
              <a:prstGeom prst="rect">
                <a:avLst/>
              </a:prstGeom>
            </p:spPr>
          </p:pic>
          <p:cxnSp>
            <p:nvCxnSpPr>
              <p:cNvPr id="15" name="直接箭头连接符 157">
                <a:extLst>
                  <a:ext uri="{FF2B5EF4-FFF2-40B4-BE49-F238E27FC236}">
                    <a16:creationId xmlns:a16="http://schemas.microsoft.com/office/drawing/2014/main" id="{5E646501-2B72-DFC4-EBDB-11C740563109}"/>
                  </a:ext>
                </a:extLst>
              </p:cNvPr>
              <p:cNvCxnSpPr>
                <a:stCxn id="7" idx="3"/>
                <a:endCxn id="8" idx="1"/>
              </p:cNvCxnSpPr>
              <p:nvPr/>
            </p:nvCxnSpPr>
            <p:spPr>
              <a:xfrm>
                <a:off x="1080227" y="807193"/>
                <a:ext cx="248109" cy="276237"/>
              </a:xfrm>
              <a:prstGeom prst="straightConnector1">
                <a:avLst/>
              </a:prstGeom>
              <a:noFill/>
              <a:ln w="6350" cap="flat" cmpd="sng" algn="ctr">
                <a:solidFill>
                  <a:srgbClr val="ED7D31"/>
                </a:solidFill>
                <a:prstDash val="solid"/>
                <a:miter lim="800000"/>
                <a:tailEnd type="triangle" w="sm" len="sm"/>
              </a:ln>
              <a:effectLst/>
            </p:spPr>
          </p:cxnSp>
          <p:cxnSp>
            <p:nvCxnSpPr>
              <p:cNvPr id="16" name="直接箭头连接符 158">
                <a:extLst>
                  <a:ext uri="{FF2B5EF4-FFF2-40B4-BE49-F238E27FC236}">
                    <a16:creationId xmlns:a16="http://schemas.microsoft.com/office/drawing/2014/main" id="{D8E59DB2-3B21-2320-0F10-E1D55237FA8B}"/>
                  </a:ext>
                </a:extLst>
              </p:cNvPr>
              <p:cNvCxnSpPr>
                <a:stCxn id="10" idx="3"/>
                <a:endCxn id="8" idx="1"/>
              </p:cNvCxnSpPr>
              <p:nvPr/>
            </p:nvCxnSpPr>
            <p:spPr>
              <a:xfrm>
                <a:off x="1080227" y="975707"/>
                <a:ext cx="248109" cy="107723"/>
              </a:xfrm>
              <a:prstGeom prst="straightConnector1">
                <a:avLst/>
              </a:prstGeom>
              <a:noFill/>
              <a:ln w="6350" cap="flat" cmpd="sng" algn="ctr">
                <a:solidFill>
                  <a:srgbClr val="ED7D31"/>
                </a:solidFill>
                <a:prstDash val="solid"/>
                <a:miter lim="800000"/>
                <a:tailEnd type="triangle" w="sm" len="sm"/>
              </a:ln>
              <a:effectLst/>
            </p:spPr>
          </p:cxnSp>
          <p:cxnSp>
            <p:nvCxnSpPr>
              <p:cNvPr id="17" name="直接箭头连接符 159">
                <a:extLst>
                  <a:ext uri="{FF2B5EF4-FFF2-40B4-BE49-F238E27FC236}">
                    <a16:creationId xmlns:a16="http://schemas.microsoft.com/office/drawing/2014/main" id="{FC1DBA94-2F9F-022D-182A-72ED127E2527}"/>
                  </a:ext>
                </a:extLst>
              </p:cNvPr>
              <p:cNvCxnSpPr>
                <a:stCxn id="11" idx="3"/>
                <a:endCxn id="8" idx="1"/>
              </p:cNvCxnSpPr>
              <p:nvPr/>
            </p:nvCxnSpPr>
            <p:spPr>
              <a:xfrm flipV="1">
                <a:off x="1080227" y="1083430"/>
                <a:ext cx="248109" cy="166813"/>
              </a:xfrm>
              <a:prstGeom prst="straightConnector1">
                <a:avLst/>
              </a:prstGeom>
              <a:noFill/>
              <a:ln w="6350" cap="flat" cmpd="sng" algn="ctr">
                <a:solidFill>
                  <a:srgbClr val="ED7D31"/>
                </a:solidFill>
                <a:prstDash val="solid"/>
                <a:miter lim="800000"/>
                <a:tailEnd type="triangle" w="sm" len="sm"/>
              </a:ln>
              <a:effectLst/>
            </p:spPr>
          </p:cxnSp>
          <p:cxnSp>
            <p:nvCxnSpPr>
              <p:cNvPr id="18" name="直接箭头连接符 160">
                <a:extLst>
                  <a:ext uri="{FF2B5EF4-FFF2-40B4-BE49-F238E27FC236}">
                    <a16:creationId xmlns:a16="http://schemas.microsoft.com/office/drawing/2014/main" id="{CAECE58B-E735-E63D-38B0-E423630E7A24}"/>
                  </a:ext>
                </a:extLst>
              </p:cNvPr>
              <p:cNvCxnSpPr>
                <a:stCxn id="12" idx="3"/>
                <a:endCxn id="8" idx="1"/>
              </p:cNvCxnSpPr>
              <p:nvPr/>
            </p:nvCxnSpPr>
            <p:spPr>
              <a:xfrm flipV="1">
                <a:off x="1080227" y="1083430"/>
                <a:ext cx="248109" cy="342573"/>
              </a:xfrm>
              <a:prstGeom prst="straightConnector1">
                <a:avLst/>
              </a:prstGeom>
              <a:noFill/>
              <a:ln w="6350" cap="flat" cmpd="sng" algn="ctr">
                <a:solidFill>
                  <a:srgbClr val="ED7D31"/>
                </a:solidFill>
                <a:prstDash val="solid"/>
                <a:miter lim="800000"/>
                <a:tailEnd type="triangle" w="sm" len="sm"/>
              </a:ln>
              <a:effectLst/>
            </p:spPr>
          </p:cxnSp>
          <p:sp>
            <p:nvSpPr>
              <p:cNvPr id="19" name="箭头: 右 161">
                <a:extLst>
                  <a:ext uri="{FF2B5EF4-FFF2-40B4-BE49-F238E27FC236}">
                    <a16:creationId xmlns:a16="http://schemas.microsoft.com/office/drawing/2014/main" id="{8178F6B5-EE57-B8C8-CA06-D13610C7C812}"/>
                  </a:ext>
                </a:extLst>
              </p:cNvPr>
              <p:cNvSpPr/>
              <p:nvPr/>
            </p:nvSpPr>
            <p:spPr>
              <a:xfrm>
                <a:off x="1780761" y="1058628"/>
                <a:ext cx="289914" cy="69439"/>
              </a:xfrm>
              <a:prstGeom prst="rightArrow">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0" name="文本框 19">
                <a:extLst>
                  <a:ext uri="{FF2B5EF4-FFF2-40B4-BE49-F238E27FC236}">
                    <a16:creationId xmlns:a16="http://schemas.microsoft.com/office/drawing/2014/main" id="{72803657-7960-1C0E-C1B9-13F08D3034E4}"/>
                  </a:ext>
                </a:extLst>
              </p:cNvPr>
              <p:cNvSpPr txBox="1"/>
              <p:nvPr/>
            </p:nvSpPr>
            <p:spPr>
              <a:xfrm>
                <a:off x="826268" y="638643"/>
                <a:ext cx="383444" cy="1025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cs"/>
                  </a:rPr>
                  <a:t>数据拥有者</a:t>
                </a:r>
              </a:p>
            </p:txBody>
          </p:sp>
          <p:sp>
            <p:nvSpPr>
              <p:cNvPr id="21" name="文本框 20">
                <a:extLst>
                  <a:ext uri="{FF2B5EF4-FFF2-40B4-BE49-F238E27FC236}">
                    <a16:creationId xmlns:a16="http://schemas.microsoft.com/office/drawing/2014/main" id="{6F2BFD4C-81C3-5023-9F15-7AC5282CCE4E}"/>
                  </a:ext>
                </a:extLst>
              </p:cNvPr>
              <p:cNvSpPr txBox="1"/>
              <p:nvPr/>
            </p:nvSpPr>
            <p:spPr>
              <a:xfrm>
                <a:off x="2089630" y="824422"/>
                <a:ext cx="315012" cy="1025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cs"/>
                  </a:rPr>
                  <a:t>统计结果</a:t>
                </a:r>
              </a:p>
            </p:txBody>
          </p:sp>
          <p:sp>
            <p:nvSpPr>
              <p:cNvPr id="22" name="文本框 21">
                <a:extLst>
                  <a:ext uri="{FF2B5EF4-FFF2-40B4-BE49-F238E27FC236}">
                    <a16:creationId xmlns:a16="http://schemas.microsoft.com/office/drawing/2014/main" id="{D9D59063-FF2E-22F0-8264-C57B91DBC21B}"/>
                  </a:ext>
                </a:extLst>
              </p:cNvPr>
              <p:cNvSpPr txBox="1"/>
              <p:nvPr/>
            </p:nvSpPr>
            <p:spPr>
              <a:xfrm>
                <a:off x="1772876" y="929698"/>
                <a:ext cx="341853" cy="1025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cs"/>
                  </a:rPr>
                  <a:t>添加扰动</a:t>
                </a:r>
              </a:p>
            </p:txBody>
          </p:sp>
          <p:sp>
            <p:nvSpPr>
              <p:cNvPr id="23" name="矩形: 圆角 165">
                <a:extLst>
                  <a:ext uri="{FF2B5EF4-FFF2-40B4-BE49-F238E27FC236}">
                    <a16:creationId xmlns:a16="http://schemas.microsoft.com/office/drawing/2014/main" id="{CB1A5A63-3AEF-BC7A-FC34-F8DFF6E43D52}"/>
                  </a:ext>
                </a:extLst>
              </p:cNvPr>
              <p:cNvSpPr/>
              <p:nvPr/>
            </p:nvSpPr>
            <p:spPr>
              <a:xfrm>
                <a:off x="792133" y="605705"/>
                <a:ext cx="965056" cy="893880"/>
              </a:xfrm>
              <a:prstGeom prst="roundRect">
                <a:avLst/>
              </a:prstGeom>
              <a:noFill/>
              <a:ln w="28575" cap="flat" cmpd="sng" algn="ctr">
                <a:solidFill>
                  <a:srgbClr val="44546A">
                    <a:lumMod val="40000"/>
                    <a:lumOff val="60000"/>
                  </a:srgbClr>
                </a:solidFill>
                <a:prstDash val="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4" name="文本框 23">
                <a:extLst>
                  <a:ext uri="{FF2B5EF4-FFF2-40B4-BE49-F238E27FC236}">
                    <a16:creationId xmlns:a16="http://schemas.microsoft.com/office/drawing/2014/main" id="{594C87E6-D550-9AF2-4731-280F263D2DF4}"/>
                  </a:ext>
                </a:extLst>
              </p:cNvPr>
              <p:cNvSpPr txBox="1"/>
              <p:nvPr/>
            </p:nvSpPr>
            <p:spPr>
              <a:xfrm>
                <a:off x="1145326" y="1494753"/>
                <a:ext cx="320612" cy="1025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cs"/>
                  </a:rPr>
                  <a:t>隐私边界</a:t>
                </a:r>
              </a:p>
            </p:txBody>
          </p:sp>
        </p:grpSp>
      </p:grpSp>
      <p:sp>
        <p:nvSpPr>
          <p:cNvPr id="25" name="TextBox 5">
            <a:extLst>
              <a:ext uri="{FF2B5EF4-FFF2-40B4-BE49-F238E27FC236}">
                <a16:creationId xmlns:a16="http://schemas.microsoft.com/office/drawing/2014/main" id="{34D0B4FA-8FA4-F0A6-281A-F92A09DEEA7B}"/>
              </a:ext>
            </a:extLst>
          </p:cNvPr>
          <p:cNvSpPr txBox="1"/>
          <p:nvPr/>
        </p:nvSpPr>
        <p:spPr>
          <a:xfrm>
            <a:off x="687705" y="1913818"/>
            <a:ext cx="1130024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差分隐私：通过引入随机扰动，在实现数据分析</a:t>
            </a:r>
            <a:r>
              <a:rPr kumimoji="0" lang="en-US" altLang="zh-CN" sz="2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挖掘应用的同时保护用户的数据隐私</a:t>
            </a:r>
            <a:r>
              <a:rPr kumimoji="0" lang="en-US" altLang="zh-CN" sz="2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endParaRPr kumimoji="0" lang="zh-CN" altLang="en-US" sz="2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grpSp>
        <p:nvGrpSpPr>
          <p:cNvPr id="26" name="组合 25">
            <a:extLst>
              <a:ext uri="{FF2B5EF4-FFF2-40B4-BE49-F238E27FC236}">
                <a16:creationId xmlns:a16="http://schemas.microsoft.com/office/drawing/2014/main" id="{95C0DEEA-CF29-A9D6-DAF3-0C97F68AEBC7}"/>
              </a:ext>
            </a:extLst>
          </p:cNvPr>
          <p:cNvGrpSpPr>
            <a:grpSpLocks noChangeAspect="1"/>
          </p:cNvGrpSpPr>
          <p:nvPr/>
        </p:nvGrpSpPr>
        <p:grpSpPr>
          <a:xfrm>
            <a:off x="6531907" y="2634385"/>
            <a:ext cx="4422799" cy="2901734"/>
            <a:chOff x="827440" y="580245"/>
            <a:chExt cx="1619625" cy="1063295"/>
          </a:xfrm>
        </p:grpSpPr>
        <p:sp>
          <p:nvSpPr>
            <p:cNvPr id="27" name="文本框 26">
              <a:extLst>
                <a:ext uri="{FF2B5EF4-FFF2-40B4-BE49-F238E27FC236}">
                  <a16:creationId xmlns:a16="http://schemas.microsoft.com/office/drawing/2014/main" id="{F17E77C3-44C6-7C75-E416-12BB4824D0D6}"/>
                </a:ext>
              </a:extLst>
            </p:cNvPr>
            <p:cNvSpPr txBox="1"/>
            <p:nvPr/>
          </p:nvSpPr>
          <p:spPr>
            <a:xfrm>
              <a:off x="1321434" y="790896"/>
              <a:ext cx="708164" cy="112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cs"/>
                </a:rPr>
                <a:t>非可信的数据管理者</a:t>
              </a:r>
            </a:p>
          </p:txBody>
        </p:sp>
        <p:grpSp>
          <p:nvGrpSpPr>
            <p:cNvPr id="28" name="组合 27">
              <a:extLst>
                <a:ext uri="{FF2B5EF4-FFF2-40B4-BE49-F238E27FC236}">
                  <a16:creationId xmlns:a16="http://schemas.microsoft.com/office/drawing/2014/main" id="{22EF4AAC-DAEC-8741-8FD9-81CC1A072769}"/>
                </a:ext>
              </a:extLst>
            </p:cNvPr>
            <p:cNvGrpSpPr/>
            <p:nvPr/>
          </p:nvGrpSpPr>
          <p:grpSpPr>
            <a:xfrm>
              <a:off x="827440" y="580245"/>
              <a:ext cx="1619625" cy="1063295"/>
              <a:chOff x="827440" y="580245"/>
              <a:chExt cx="1619625" cy="1063295"/>
            </a:xfrm>
          </p:grpSpPr>
          <p:pic>
            <p:nvPicPr>
              <p:cNvPr id="29" name="图片 28">
                <a:extLst>
                  <a:ext uri="{FF2B5EF4-FFF2-40B4-BE49-F238E27FC236}">
                    <a16:creationId xmlns:a16="http://schemas.microsoft.com/office/drawing/2014/main" id="{F84B38CA-46E8-9E5E-2BD7-B567B282C6FD}"/>
                  </a:ext>
                </a:extLst>
              </p:cNvPr>
              <p:cNvPicPr>
                <a:picLocks noChangeAspect="1"/>
              </p:cNvPicPr>
              <p:nvPr/>
            </p:nvPicPr>
            <p:blipFill>
              <a:blip r:embed="rId3"/>
              <a:stretch>
                <a:fillRect/>
              </a:stretch>
            </p:blipFill>
            <p:spPr>
              <a:xfrm>
                <a:off x="853663" y="689370"/>
                <a:ext cx="162258" cy="162257"/>
              </a:xfrm>
              <a:prstGeom prst="rect">
                <a:avLst/>
              </a:prstGeom>
            </p:spPr>
          </p:pic>
          <p:pic>
            <p:nvPicPr>
              <p:cNvPr id="30" name="图片 29">
                <a:extLst>
                  <a:ext uri="{FF2B5EF4-FFF2-40B4-BE49-F238E27FC236}">
                    <a16:creationId xmlns:a16="http://schemas.microsoft.com/office/drawing/2014/main" id="{F87D202F-385C-6862-2E6A-1E77A3D3324C}"/>
                  </a:ext>
                </a:extLst>
              </p:cNvPr>
              <p:cNvPicPr>
                <a:picLocks noChangeAspect="1"/>
              </p:cNvPicPr>
              <p:nvPr/>
            </p:nvPicPr>
            <p:blipFill>
              <a:blip r:embed="rId4"/>
              <a:stretch>
                <a:fillRect/>
              </a:stretch>
            </p:blipFill>
            <p:spPr>
              <a:xfrm>
                <a:off x="1454448" y="984674"/>
                <a:ext cx="379919" cy="237450"/>
              </a:xfrm>
              <a:prstGeom prst="rect">
                <a:avLst/>
              </a:prstGeom>
            </p:spPr>
          </p:pic>
          <p:pic>
            <p:nvPicPr>
              <p:cNvPr id="31" name="图片 30">
                <a:extLst>
                  <a:ext uri="{FF2B5EF4-FFF2-40B4-BE49-F238E27FC236}">
                    <a16:creationId xmlns:a16="http://schemas.microsoft.com/office/drawing/2014/main" id="{2C171675-91DB-06AE-C5A7-8FDB4A2785FA}"/>
                  </a:ext>
                </a:extLst>
              </p:cNvPr>
              <p:cNvPicPr>
                <a:picLocks noChangeAspect="1"/>
              </p:cNvPicPr>
              <p:nvPr/>
            </p:nvPicPr>
            <p:blipFill>
              <a:blip r:embed="rId3"/>
              <a:stretch>
                <a:fillRect/>
              </a:stretch>
            </p:blipFill>
            <p:spPr>
              <a:xfrm>
                <a:off x="853663" y="874840"/>
                <a:ext cx="162258" cy="162257"/>
              </a:xfrm>
              <a:prstGeom prst="rect">
                <a:avLst/>
              </a:prstGeom>
            </p:spPr>
          </p:pic>
          <p:pic>
            <p:nvPicPr>
              <p:cNvPr id="32" name="图片 31">
                <a:extLst>
                  <a:ext uri="{FF2B5EF4-FFF2-40B4-BE49-F238E27FC236}">
                    <a16:creationId xmlns:a16="http://schemas.microsoft.com/office/drawing/2014/main" id="{5A1354B1-B6D5-0CE4-6D11-3D5BDCB1698A}"/>
                  </a:ext>
                </a:extLst>
              </p:cNvPr>
              <p:cNvPicPr>
                <a:picLocks noChangeAspect="1"/>
              </p:cNvPicPr>
              <p:nvPr/>
            </p:nvPicPr>
            <p:blipFill>
              <a:blip r:embed="rId3"/>
              <a:stretch>
                <a:fillRect/>
              </a:stretch>
            </p:blipFill>
            <p:spPr>
              <a:xfrm>
                <a:off x="853663" y="1180187"/>
                <a:ext cx="162258" cy="162257"/>
              </a:xfrm>
              <a:prstGeom prst="rect">
                <a:avLst/>
              </a:prstGeom>
            </p:spPr>
          </p:pic>
          <p:pic>
            <p:nvPicPr>
              <p:cNvPr id="33" name="图片 32">
                <a:extLst>
                  <a:ext uri="{FF2B5EF4-FFF2-40B4-BE49-F238E27FC236}">
                    <a16:creationId xmlns:a16="http://schemas.microsoft.com/office/drawing/2014/main" id="{E18961B0-87F2-DE92-4377-F0E49A035CC1}"/>
                  </a:ext>
                </a:extLst>
              </p:cNvPr>
              <p:cNvPicPr>
                <a:picLocks noChangeAspect="1"/>
              </p:cNvPicPr>
              <p:nvPr/>
            </p:nvPicPr>
            <p:blipFill>
              <a:blip r:embed="rId3"/>
              <a:stretch>
                <a:fillRect/>
              </a:stretch>
            </p:blipFill>
            <p:spPr>
              <a:xfrm>
                <a:off x="853663" y="1372484"/>
                <a:ext cx="162258" cy="162257"/>
              </a:xfrm>
              <a:prstGeom prst="rect">
                <a:avLst/>
              </a:prstGeom>
            </p:spPr>
          </p:pic>
          <p:sp>
            <p:nvSpPr>
              <p:cNvPr id="34" name="文本框 33">
                <a:extLst>
                  <a:ext uri="{FF2B5EF4-FFF2-40B4-BE49-F238E27FC236}">
                    <a16:creationId xmlns:a16="http://schemas.microsoft.com/office/drawing/2014/main" id="{6A1A85D6-D660-F160-F9BD-161A62913C98}"/>
                  </a:ext>
                </a:extLst>
              </p:cNvPr>
              <p:cNvSpPr txBox="1"/>
              <p:nvPr/>
            </p:nvSpPr>
            <p:spPr>
              <a:xfrm>
                <a:off x="1226799" y="1056208"/>
                <a:ext cx="146520" cy="135399"/>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p>
            </p:txBody>
          </p:sp>
          <p:pic>
            <p:nvPicPr>
              <p:cNvPr id="35" name="图片 34">
                <a:extLst>
                  <a:ext uri="{FF2B5EF4-FFF2-40B4-BE49-F238E27FC236}">
                    <a16:creationId xmlns:a16="http://schemas.microsoft.com/office/drawing/2014/main" id="{F073C4EF-421A-B5F2-7D0F-D2F44E2A3CCC}"/>
                  </a:ext>
                </a:extLst>
              </p:cNvPr>
              <p:cNvPicPr>
                <a:picLocks noChangeAspect="1"/>
              </p:cNvPicPr>
              <p:nvPr/>
            </p:nvPicPr>
            <p:blipFill>
              <a:blip r:embed="rId5"/>
              <a:stretch>
                <a:fillRect/>
              </a:stretch>
            </p:blipFill>
            <p:spPr>
              <a:xfrm>
                <a:off x="2114729" y="959442"/>
                <a:ext cx="319237" cy="319238"/>
              </a:xfrm>
              <a:prstGeom prst="rect">
                <a:avLst/>
              </a:prstGeom>
            </p:spPr>
          </p:pic>
          <p:cxnSp>
            <p:nvCxnSpPr>
              <p:cNvPr id="36" name="直接箭头连接符 179">
                <a:extLst>
                  <a:ext uri="{FF2B5EF4-FFF2-40B4-BE49-F238E27FC236}">
                    <a16:creationId xmlns:a16="http://schemas.microsoft.com/office/drawing/2014/main" id="{B70EAF9B-62C8-370E-2A14-28297330CFC8}"/>
                  </a:ext>
                </a:extLst>
              </p:cNvPr>
              <p:cNvCxnSpPr>
                <a:stCxn id="43" idx="3"/>
                <a:endCxn id="30" idx="1"/>
              </p:cNvCxnSpPr>
              <p:nvPr/>
            </p:nvCxnSpPr>
            <p:spPr>
              <a:xfrm>
                <a:off x="1212501" y="762949"/>
                <a:ext cx="241947" cy="340450"/>
              </a:xfrm>
              <a:prstGeom prst="straightConnector1">
                <a:avLst/>
              </a:prstGeom>
              <a:ln>
                <a:solidFill>
                  <a:schemeClr val="accent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7" name="直接箭头连接符 180">
                <a:extLst>
                  <a:ext uri="{FF2B5EF4-FFF2-40B4-BE49-F238E27FC236}">
                    <a16:creationId xmlns:a16="http://schemas.microsoft.com/office/drawing/2014/main" id="{696B0813-AF3B-F819-A131-F3D1406DF768}"/>
                  </a:ext>
                </a:extLst>
              </p:cNvPr>
              <p:cNvCxnSpPr>
                <a:stCxn id="46" idx="3"/>
                <a:endCxn id="30" idx="1"/>
              </p:cNvCxnSpPr>
              <p:nvPr/>
            </p:nvCxnSpPr>
            <p:spPr>
              <a:xfrm>
                <a:off x="1213488" y="961806"/>
                <a:ext cx="240960" cy="141593"/>
              </a:xfrm>
              <a:prstGeom prst="straightConnector1">
                <a:avLst/>
              </a:prstGeom>
              <a:ln>
                <a:solidFill>
                  <a:schemeClr val="accent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 name="直接箭头连接符 181">
                <a:extLst>
                  <a:ext uri="{FF2B5EF4-FFF2-40B4-BE49-F238E27FC236}">
                    <a16:creationId xmlns:a16="http://schemas.microsoft.com/office/drawing/2014/main" id="{7F28CF3A-F1A8-7D3D-5E84-DAD529034A55}"/>
                  </a:ext>
                </a:extLst>
              </p:cNvPr>
              <p:cNvCxnSpPr>
                <a:stCxn id="50" idx="3"/>
                <a:endCxn id="30" idx="1"/>
              </p:cNvCxnSpPr>
              <p:nvPr/>
            </p:nvCxnSpPr>
            <p:spPr>
              <a:xfrm flipV="1">
                <a:off x="1213488" y="1103399"/>
                <a:ext cx="240960" cy="151227"/>
              </a:xfrm>
              <a:prstGeom prst="straightConnector1">
                <a:avLst/>
              </a:prstGeom>
              <a:ln>
                <a:solidFill>
                  <a:schemeClr val="accent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9" name="直接箭头连接符 182">
                <a:extLst>
                  <a:ext uri="{FF2B5EF4-FFF2-40B4-BE49-F238E27FC236}">
                    <a16:creationId xmlns:a16="http://schemas.microsoft.com/office/drawing/2014/main" id="{5131FBE2-3684-5A8C-AFB5-4A6B57D3CD2B}"/>
                  </a:ext>
                </a:extLst>
              </p:cNvPr>
              <p:cNvCxnSpPr>
                <a:stCxn id="51" idx="3"/>
                <a:endCxn id="30" idx="1"/>
              </p:cNvCxnSpPr>
              <p:nvPr/>
            </p:nvCxnSpPr>
            <p:spPr>
              <a:xfrm flipV="1">
                <a:off x="1212501" y="1103399"/>
                <a:ext cx="241947" cy="350594"/>
              </a:xfrm>
              <a:prstGeom prst="straightConnector1">
                <a:avLst/>
              </a:prstGeom>
              <a:ln>
                <a:solidFill>
                  <a:schemeClr val="accent2"/>
                </a:solidFill>
                <a:tailEnd type="triangle" w="sm" len="sm"/>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6F27BB9B-EA91-54AA-C556-BDC0A3A26E38}"/>
                  </a:ext>
                </a:extLst>
              </p:cNvPr>
              <p:cNvSpPr txBox="1"/>
              <p:nvPr/>
            </p:nvSpPr>
            <p:spPr>
              <a:xfrm>
                <a:off x="827440" y="580245"/>
                <a:ext cx="433791" cy="112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cs"/>
                  </a:rPr>
                  <a:t>数据拥有者</a:t>
                </a:r>
              </a:p>
            </p:txBody>
          </p:sp>
          <p:sp>
            <p:nvSpPr>
              <p:cNvPr id="41" name="文本框 40">
                <a:extLst>
                  <a:ext uri="{FF2B5EF4-FFF2-40B4-BE49-F238E27FC236}">
                    <a16:creationId xmlns:a16="http://schemas.microsoft.com/office/drawing/2014/main" id="{AFD53DEC-9879-1A2C-64AB-1613E78CAF4F}"/>
                  </a:ext>
                </a:extLst>
              </p:cNvPr>
              <p:cNvSpPr txBox="1"/>
              <p:nvPr/>
            </p:nvSpPr>
            <p:spPr>
              <a:xfrm>
                <a:off x="2101630" y="792577"/>
                <a:ext cx="345435" cy="112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cs"/>
                  </a:rPr>
                  <a:t>统计结果</a:t>
                </a:r>
              </a:p>
            </p:txBody>
          </p:sp>
          <p:sp>
            <p:nvSpPr>
              <p:cNvPr id="42" name="文本框 41">
                <a:extLst>
                  <a:ext uri="{FF2B5EF4-FFF2-40B4-BE49-F238E27FC236}">
                    <a16:creationId xmlns:a16="http://schemas.microsoft.com/office/drawing/2014/main" id="{2750A080-A733-C5C5-8E76-46722E068B1C}"/>
                  </a:ext>
                </a:extLst>
              </p:cNvPr>
              <p:cNvSpPr txBox="1"/>
              <p:nvPr/>
            </p:nvSpPr>
            <p:spPr>
              <a:xfrm>
                <a:off x="864771" y="1530760"/>
                <a:ext cx="359128" cy="112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cs"/>
                  </a:rPr>
                  <a:t>隐私边界</a:t>
                </a:r>
              </a:p>
            </p:txBody>
          </p:sp>
        </p:grpSp>
      </p:grpSp>
      <p:sp>
        <p:nvSpPr>
          <p:cNvPr id="43" name="矩形: 圆角 193">
            <a:extLst>
              <a:ext uri="{FF2B5EF4-FFF2-40B4-BE49-F238E27FC236}">
                <a16:creationId xmlns:a16="http://schemas.microsoft.com/office/drawing/2014/main" id="{64BDCE33-4123-8C81-0121-097942EF17A0}"/>
              </a:ext>
            </a:extLst>
          </p:cNvPr>
          <p:cNvSpPr/>
          <p:nvPr/>
        </p:nvSpPr>
        <p:spPr>
          <a:xfrm>
            <a:off x="6500781" y="2890980"/>
            <a:ext cx="1082634" cy="484007"/>
          </a:xfrm>
          <a:prstGeom prst="roundRect">
            <a:avLst/>
          </a:prstGeom>
          <a:noFill/>
          <a:ln w="19050">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4" name="箭头: 右 195">
            <a:extLst>
              <a:ext uri="{FF2B5EF4-FFF2-40B4-BE49-F238E27FC236}">
                <a16:creationId xmlns:a16="http://schemas.microsoft.com/office/drawing/2014/main" id="{3A544734-79DB-876F-DDDE-723827C460C6}"/>
              </a:ext>
            </a:extLst>
          </p:cNvPr>
          <p:cNvSpPr/>
          <p:nvPr/>
        </p:nvSpPr>
        <p:spPr>
          <a:xfrm>
            <a:off x="9112561" y="3909723"/>
            <a:ext cx="869742" cy="208317"/>
          </a:xfrm>
          <a:prstGeom prst="rightArrow">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5" name="文本框 44">
            <a:extLst>
              <a:ext uri="{FF2B5EF4-FFF2-40B4-BE49-F238E27FC236}">
                <a16:creationId xmlns:a16="http://schemas.microsoft.com/office/drawing/2014/main" id="{59E18F37-0556-A6DA-E845-846F23419818}"/>
              </a:ext>
            </a:extLst>
          </p:cNvPr>
          <p:cNvSpPr txBox="1"/>
          <p:nvPr/>
        </p:nvSpPr>
        <p:spPr>
          <a:xfrm>
            <a:off x="6993226" y="2883440"/>
            <a:ext cx="54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添加扰动</a:t>
            </a:r>
          </a:p>
        </p:txBody>
      </p:sp>
      <p:sp>
        <p:nvSpPr>
          <p:cNvPr id="46" name="矩形: 圆角 196">
            <a:extLst>
              <a:ext uri="{FF2B5EF4-FFF2-40B4-BE49-F238E27FC236}">
                <a16:creationId xmlns:a16="http://schemas.microsoft.com/office/drawing/2014/main" id="{1C3C28DA-EA15-CC0C-7B50-2CF91AE1F77F}"/>
              </a:ext>
            </a:extLst>
          </p:cNvPr>
          <p:cNvSpPr/>
          <p:nvPr/>
        </p:nvSpPr>
        <p:spPr>
          <a:xfrm>
            <a:off x="6503475" y="3433662"/>
            <a:ext cx="1082634" cy="484007"/>
          </a:xfrm>
          <a:prstGeom prst="roundRect">
            <a:avLst/>
          </a:prstGeom>
          <a:noFill/>
          <a:ln w="19050">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7" name="文本框 46">
            <a:extLst>
              <a:ext uri="{FF2B5EF4-FFF2-40B4-BE49-F238E27FC236}">
                <a16:creationId xmlns:a16="http://schemas.microsoft.com/office/drawing/2014/main" id="{FAC91211-006E-E9F7-5148-8ED48605B169}"/>
              </a:ext>
            </a:extLst>
          </p:cNvPr>
          <p:cNvSpPr txBox="1"/>
          <p:nvPr/>
        </p:nvSpPr>
        <p:spPr>
          <a:xfrm>
            <a:off x="6993225" y="3396774"/>
            <a:ext cx="5431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添加扰动</a:t>
            </a:r>
          </a:p>
        </p:txBody>
      </p:sp>
      <p:sp>
        <p:nvSpPr>
          <p:cNvPr id="48" name="文本框 47">
            <a:extLst>
              <a:ext uri="{FF2B5EF4-FFF2-40B4-BE49-F238E27FC236}">
                <a16:creationId xmlns:a16="http://schemas.microsoft.com/office/drawing/2014/main" id="{9B6683CA-B49B-830D-4123-E76AB02B5923}"/>
              </a:ext>
            </a:extLst>
          </p:cNvPr>
          <p:cNvSpPr txBox="1"/>
          <p:nvPr/>
        </p:nvSpPr>
        <p:spPr>
          <a:xfrm>
            <a:off x="6993225" y="4226672"/>
            <a:ext cx="5431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添加扰动</a:t>
            </a:r>
          </a:p>
        </p:txBody>
      </p:sp>
      <p:sp>
        <p:nvSpPr>
          <p:cNvPr id="49" name="文本框 48">
            <a:extLst>
              <a:ext uri="{FF2B5EF4-FFF2-40B4-BE49-F238E27FC236}">
                <a16:creationId xmlns:a16="http://schemas.microsoft.com/office/drawing/2014/main" id="{04517E84-D321-01ED-9F44-72506DFB5044}"/>
              </a:ext>
            </a:extLst>
          </p:cNvPr>
          <p:cNvSpPr txBox="1"/>
          <p:nvPr/>
        </p:nvSpPr>
        <p:spPr>
          <a:xfrm>
            <a:off x="6993225" y="4751378"/>
            <a:ext cx="5431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添加扰动</a:t>
            </a:r>
          </a:p>
        </p:txBody>
      </p:sp>
      <p:sp>
        <p:nvSpPr>
          <p:cNvPr id="50" name="矩形: 圆角 200">
            <a:extLst>
              <a:ext uri="{FF2B5EF4-FFF2-40B4-BE49-F238E27FC236}">
                <a16:creationId xmlns:a16="http://schemas.microsoft.com/office/drawing/2014/main" id="{C9461D12-1F90-E247-89AB-53975262AF7B}"/>
              </a:ext>
            </a:extLst>
          </p:cNvPr>
          <p:cNvSpPr/>
          <p:nvPr/>
        </p:nvSpPr>
        <p:spPr>
          <a:xfrm>
            <a:off x="6503475" y="4232769"/>
            <a:ext cx="1082634" cy="484007"/>
          </a:xfrm>
          <a:prstGeom prst="roundRect">
            <a:avLst/>
          </a:prstGeom>
          <a:noFill/>
          <a:ln w="28575">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1" name="矩形: 圆角 201">
            <a:extLst>
              <a:ext uri="{FF2B5EF4-FFF2-40B4-BE49-F238E27FC236}">
                <a16:creationId xmlns:a16="http://schemas.microsoft.com/office/drawing/2014/main" id="{6B5DA2C8-BFF2-5BFF-5F23-5F1CB6148D9B}"/>
              </a:ext>
            </a:extLst>
          </p:cNvPr>
          <p:cNvSpPr/>
          <p:nvPr/>
        </p:nvSpPr>
        <p:spPr>
          <a:xfrm>
            <a:off x="6500781" y="4776841"/>
            <a:ext cx="1082634" cy="484007"/>
          </a:xfrm>
          <a:prstGeom prst="roundRect">
            <a:avLst/>
          </a:prstGeom>
          <a:noFill/>
          <a:ln w="19050">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2" name="文本框 51">
            <a:extLst>
              <a:ext uri="{FF2B5EF4-FFF2-40B4-BE49-F238E27FC236}">
                <a16:creationId xmlns:a16="http://schemas.microsoft.com/office/drawing/2014/main" id="{87DCDFB9-579A-F0DB-2867-FFC1CBEDDA5E}"/>
              </a:ext>
            </a:extLst>
          </p:cNvPr>
          <p:cNvSpPr txBox="1"/>
          <p:nvPr/>
        </p:nvSpPr>
        <p:spPr>
          <a:xfrm>
            <a:off x="6381028" y="5446153"/>
            <a:ext cx="4763634" cy="75322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13E97"/>
                </a:solidFill>
                <a:effectLst/>
                <a:uLnTx/>
                <a:uFillTx/>
                <a:latin typeface="微软雅黑" panose="020B0503020204020204" charset="-122"/>
                <a:ea typeface="微软雅黑" panose="020B0503020204020204" charset="-122"/>
                <a:cs typeface="+mn-cs"/>
              </a:rPr>
              <a:t>本地差分隐私：用户在本地对数据添加扰动后发送给非可信的数据管理者。</a:t>
            </a:r>
          </a:p>
        </p:txBody>
      </p:sp>
      <p:sp>
        <p:nvSpPr>
          <p:cNvPr id="53" name="灯片编号占位符 52">
            <a:extLst>
              <a:ext uri="{FF2B5EF4-FFF2-40B4-BE49-F238E27FC236}">
                <a16:creationId xmlns:a16="http://schemas.microsoft.com/office/drawing/2014/main" id="{D1AD59A9-DEDA-E4D4-852C-88B50633EF62}"/>
              </a:ext>
            </a:extLst>
          </p:cNvPr>
          <p:cNvSpPr>
            <a:spLocks noGrp="1"/>
          </p:cNvSpPr>
          <p:nvPr>
            <p:ph type="sldNum" sz="quarter" idx="11"/>
          </p:nvPr>
        </p:nvSpPr>
        <p:spPr/>
        <p:txBody>
          <a:bodyPr/>
          <a:lstStyle/>
          <a:p>
            <a:fld id="{30F1A57F-7590-DA4B-A3C4-2D26B37BD10B}" type="slidenum">
              <a:rPr kumimoji="1" lang="zh-CN" altLang="en-US" smtClean="0"/>
              <a:pPr/>
              <a:t>43</a:t>
            </a:fld>
            <a:endParaRPr kumimoji="1" lang="zh-CN" altLang="en-US" dirty="0"/>
          </a:p>
        </p:txBody>
      </p:sp>
    </p:spTree>
    <p:extLst>
      <p:ext uri="{BB962C8B-B14F-4D97-AF65-F5344CB8AC3E}">
        <p14:creationId xmlns:p14="http://schemas.microsoft.com/office/powerpoint/2010/main" val="90820695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cxnSp>
        <p:nvCxnSpPr>
          <p:cNvPr id="2" name="直接连接符 75">
            <a:extLst>
              <a:ext uri="{FF2B5EF4-FFF2-40B4-BE49-F238E27FC236}">
                <a16:creationId xmlns:a16="http://schemas.microsoft.com/office/drawing/2014/main" id="{06952C6E-1090-7EEB-478B-15E6E42C36F0}"/>
              </a:ext>
            </a:extLst>
          </p:cNvPr>
          <p:cNvCxnSpPr/>
          <p:nvPr/>
        </p:nvCxnSpPr>
        <p:spPr>
          <a:xfrm flipV="1">
            <a:off x="9037320" y="4326255"/>
            <a:ext cx="0" cy="422910"/>
          </a:xfrm>
          <a:prstGeom prst="line">
            <a:avLst/>
          </a:prstGeom>
          <a:ln w="12700"/>
        </p:spPr>
        <p:style>
          <a:lnRef idx="1">
            <a:schemeClr val="dk1"/>
          </a:lnRef>
          <a:fillRef idx="0">
            <a:schemeClr val="dk1"/>
          </a:fillRef>
          <a:effectRef idx="0">
            <a:schemeClr val="dk1"/>
          </a:effectRef>
          <a:fontRef idx="minor">
            <a:schemeClr val="tx1"/>
          </a:fontRef>
        </p:style>
      </p:cxnSp>
      <p:cxnSp>
        <p:nvCxnSpPr>
          <p:cNvPr id="3" name="直接连接符 74">
            <a:extLst>
              <a:ext uri="{FF2B5EF4-FFF2-40B4-BE49-F238E27FC236}">
                <a16:creationId xmlns:a16="http://schemas.microsoft.com/office/drawing/2014/main" id="{A003A1C5-FBAF-4732-5778-85FC27B41D18}"/>
              </a:ext>
            </a:extLst>
          </p:cNvPr>
          <p:cNvCxnSpPr/>
          <p:nvPr/>
        </p:nvCxnSpPr>
        <p:spPr>
          <a:xfrm flipV="1">
            <a:off x="9359265" y="4792345"/>
            <a:ext cx="540385" cy="451485"/>
          </a:xfrm>
          <a:prstGeom prst="line">
            <a:avLst/>
          </a:prstGeom>
          <a:ln w="12700"/>
        </p:spPr>
        <p:style>
          <a:lnRef idx="1">
            <a:schemeClr val="dk1"/>
          </a:lnRef>
          <a:fillRef idx="0">
            <a:schemeClr val="dk1"/>
          </a:fillRef>
          <a:effectRef idx="0">
            <a:schemeClr val="dk1"/>
          </a:effectRef>
          <a:fontRef idx="minor">
            <a:schemeClr val="tx1"/>
          </a:fontRef>
        </p:style>
      </p:cxnSp>
      <p:cxnSp>
        <p:nvCxnSpPr>
          <p:cNvPr id="4" name="直接连接符 73">
            <a:extLst>
              <a:ext uri="{FF2B5EF4-FFF2-40B4-BE49-F238E27FC236}">
                <a16:creationId xmlns:a16="http://schemas.microsoft.com/office/drawing/2014/main" id="{B8AE6314-B2FD-C3EA-8E0E-8921825FDC11}"/>
              </a:ext>
            </a:extLst>
          </p:cNvPr>
          <p:cNvCxnSpPr/>
          <p:nvPr/>
        </p:nvCxnSpPr>
        <p:spPr>
          <a:xfrm flipV="1">
            <a:off x="10697210" y="4325620"/>
            <a:ext cx="0" cy="422910"/>
          </a:xfrm>
          <a:prstGeom prst="line">
            <a:avLst/>
          </a:prstGeom>
          <a:ln w="12700"/>
        </p:spPr>
        <p:style>
          <a:lnRef idx="1">
            <a:schemeClr val="dk1"/>
          </a:lnRef>
          <a:fillRef idx="0">
            <a:schemeClr val="dk1"/>
          </a:fillRef>
          <a:effectRef idx="0">
            <a:schemeClr val="dk1"/>
          </a:effectRef>
          <a:fontRef idx="minor">
            <a:schemeClr val="tx1"/>
          </a:fontRef>
        </p:style>
      </p:cxnSp>
      <p:cxnSp>
        <p:nvCxnSpPr>
          <p:cNvPr id="5" name="直接连接符 72">
            <a:extLst>
              <a:ext uri="{FF2B5EF4-FFF2-40B4-BE49-F238E27FC236}">
                <a16:creationId xmlns:a16="http://schemas.microsoft.com/office/drawing/2014/main" id="{224C70C0-8AEA-DC95-3E80-15AE97E116F9}"/>
              </a:ext>
            </a:extLst>
          </p:cNvPr>
          <p:cNvCxnSpPr/>
          <p:nvPr/>
        </p:nvCxnSpPr>
        <p:spPr>
          <a:xfrm flipV="1">
            <a:off x="9911080" y="3907790"/>
            <a:ext cx="635" cy="841375"/>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直接连接符 71">
            <a:extLst>
              <a:ext uri="{FF2B5EF4-FFF2-40B4-BE49-F238E27FC236}">
                <a16:creationId xmlns:a16="http://schemas.microsoft.com/office/drawing/2014/main" id="{64AB97D4-E4C8-2969-3C7C-7BDF360373A0}"/>
              </a:ext>
            </a:extLst>
          </p:cNvPr>
          <p:cNvCxnSpPr/>
          <p:nvPr/>
        </p:nvCxnSpPr>
        <p:spPr>
          <a:xfrm flipV="1">
            <a:off x="7910195" y="4766945"/>
            <a:ext cx="1124585" cy="943610"/>
          </a:xfrm>
          <a:prstGeom prst="line">
            <a:avLst/>
          </a:prstGeom>
          <a:ln w="12700"/>
        </p:spPr>
        <p:style>
          <a:lnRef idx="1">
            <a:schemeClr val="dk1"/>
          </a:lnRef>
          <a:fillRef idx="0">
            <a:schemeClr val="dk1"/>
          </a:fillRef>
          <a:effectRef idx="0">
            <a:schemeClr val="dk1"/>
          </a:effectRef>
          <a:fontRef idx="minor">
            <a:schemeClr val="tx1"/>
          </a:fontRef>
        </p:style>
      </p:cxnSp>
      <p:cxnSp>
        <p:nvCxnSpPr>
          <p:cNvPr id="7" name="直接连接符 69">
            <a:extLst>
              <a:ext uri="{FF2B5EF4-FFF2-40B4-BE49-F238E27FC236}">
                <a16:creationId xmlns:a16="http://schemas.microsoft.com/office/drawing/2014/main" id="{89A5076D-F21F-2629-F4C2-96DC4DE47E2A}"/>
              </a:ext>
            </a:extLst>
          </p:cNvPr>
          <p:cNvCxnSpPr/>
          <p:nvPr/>
        </p:nvCxnSpPr>
        <p:spPr>
          <a:xfrm flipV="1">
            <a:off x="6003290" y="4331970"/>
            <a:ext cx="0" cy="422910"/>
          </a:xfrm>
          <a:prstGeom prst="line">
            <a:avLst/>
          </a:prstGeom>
          <a:ln w="12700"/>
        </p:spPr>
        <p:style>
          <a:lnRef idx="1">
            <a:schemeClr val="dk1"/>
          </a:lnRef>
          <a:fillRef idx="0">
            <a:schemeClr val="dk1"/>
          </a:fillRef>
          <a:effectRef idx="0">
            <a:schemeClr val="dk1"/>
          </a:effectRef>
          <a:fontRef idx="minor">
            <a:schemeClr val="tx1"/>
          </a:fontRef>
        </p:style>
      </p:cxnSp>
      <p:cxnSp>
        <p:nvCxnSpPr>
          <p:cNvPr id="8" name="直接连接符 68">
            <a:extLst>
              <a:ext uri="{FF2B5EF4-FFF2-40B4-BE49-F238E27FC236}">
                <a16:creationId xmlns:a16="http://schemas.microsoft.com/office/drawing/2014/main" id="{A0A7DC3B-C228-66DA-6179-98C523B7B283}"/>
              </a:ext>
            </a:extLst>
          </p:cNvPr>
          <p:cNvCxnSpPr/>
          <p:nvPr/>
        </p:nvCxnSpPr>
        <p:spPr>
          <a:xfrm flipV="1">
            <a:off x="3867785" y="4325620"/>
            <a:ext cx="0" cy="422910"/>
          </a:xfrm>
          <a:prstGeom prst="line">
            <a:avLst/>
          </a:prstGeom>
          <a:ln w="12700"/>
        </p:spPr>
        <p:style>
          <a:lnRef idx="1">
            <a:schemeClr val="dk1"/>
          </a:lnRef>
          <a:fillRef idx="0">
            <a:schemeClr val="dk1"/>
          </a:fillRef>
          <a:effectRef idx="0">
            <a:schemeClr val="dk1"/>
          </a:effectRef>
          <a:fontRef idx="minor">
            <a:schemeClr val="tx1"/>
          </a:fontRef>
        </p:style>
      </p:cxnSp>
      <p:cxnSp>
        <p:nvCxnSpPr>
          <p:cNvPr id="10" name="直接连接符 67">
            <a:extLst>
              <a:ext uri="{FF2B5EF4-FFF2-40B4-BE49-F238E27FC236}">
                <a16:creationId xmlns:a16="http://schemas.microsoft.com/office/drawing/2014/main" id="{73275102-17B4-F698-D33D-84DF72690C8F}"/>
              </a:ext>
            </a:extLst>
          </p:cNvPr>
          <p:cNvCxnSpPr/>
          <p:nvPr/>
        </p:nvCxnSpPr>
        <p:spPr>
          <a:xfrm flipV="1">
            <a:off x="845820" y="4331970"/>
            <a:ext cx="0" cy="42291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直接连接符 5">
            <a:extLst>
              <a:ext uri="{FF2B5EF4-FFF2-40B4-BE49-F238E27FC236}">
                <a16:creationId xmlns:a16="http://schemas.microsoft.com/office/drawing/2014/main" id="{35EA69D5-A026-D588-8AFA-73FB30F7469D}"/>
              </a:ext>
            </a:extLst>
          </p:cNvPr>
          <p:cNvCxnSpPr/>
          <p:nvPr/>
        </p:nvCxnSpPr>
        <p:spPr>
          <a:xfrm flipV="1">
            <a:off x="7049770" y="3907790"/>
            <a:ext cx="635" cy="841375"/>
          </a:xfrm>
          <a:prstGeom prst="line">
            <a:avLst/>
          </a:prstGeom>
          <a:ln w="12700"/>
        </p:spPr>
        <p:style>
          <a:lnRef idx="1">
            <a:schemeClr val="dk1"/>
          </a:lnRef>
          <a:fillRef idx="0">
            <a:schemeClr val="dk1"/>
          </a:fillRef>
          <a:effectRef idx="0">
            <a:schemeClr val="dk1"/>
          </a:effectRef>
          <a:fontRef idx="minor">
            <a:schemeClr val="tx1"/>
          </a:fontRef>
        </p:style>
      </p:cxnSp>
      <p:sp>
        <p:nvSpPr>
          <p:cNvPr id="12" name="文本框 11">
            <a:extLst>
              <a:ext uri="{FF2B5EF4-FFF2-40B4-BE49-F238E27FC236}">
                <a16:creationId xmlns:a16="http://schemas.microsoft.com/office/drawing/2014/main" id="{F133866F-8DE2-7E7A-02B8-A4589FD45764}"/>
              </a:ext>
            </a:extLst>
          </p:cNvPr>
          <p:cNvSpPr txBox="1"/>
          <p:nvPr/>
        </p:nvSpPr>
        <p:spPr>
          <a:xfrm>
            <a:off x="687705" y="1368425"/>
            <a:ext cx="7978623"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差分隐私应用概览</a:t>
            </a:r>
          </a:p>
        </p:txBody>
      </p:sp>
      <p:sp>
        <p:nvSpPr>
          <p:cNvPr id="13" name="右箭头 12">
            <a:extLst>
              <a:ext uri="{FF2B5EF4-FFF2-40B4-BE49-F238E27FC236}">
                <a16:creationId xmlns:a16="http://schemas.microsoft.com/office/drawing/2014/main" id="{1459319B-AE1D-2C2C-9EDA-DC77D3945C18}"/>
              </a:ext>
            </a:extLst>
          </p:cNvPr>
          <p:cNvSpPr/>
          <p:nvPr/>
        </p:nvSpPr>
        <p:spPr>
          <a:xfrm>
            <a:off x="421005" y="4694555"/>
            <a:ext cx="11304905" cy="154305"/>
          </a:xfrm>
          <a:prstGeom prst="rightArrow">
            <a:avLst>
              <a:gd name="adj1" fmla="val 50000"/>
              <a:gd name="adj2" fmla="val 285596"/>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cxnSp>
        <p:nvCxnSpPr>
          <p:cNvPr id="14" name="直接连接符 10">
            <a:extLst>
              <a:ext uri="{FF2B5EF4-FFF2-40B4-BE49-F238E27FC236}">
                <a16:creationId xmlns:a16="http://schemas.microsoft.com/office/drawing/2014/main" id="{E5BB4D66-7114-D8FB-4D2E-1C052E68BF6F}"/>
              </a:ext>
            </a:extLst>
          </p:cNvPr>
          <p:cNvCxnSpPr/>
          <p:nvPr/>
        </p:nvCxnSpPr>
        <p:spPr>
          <a:xfrm flipV="1">
            <a:off x="380365" y="4319905"/>
            <a:ext cx="2255520" cy="2540"/>
          </a:xfrm>
          <a:prstGeom prst="line">
            <a:avLst/>
          </a:prstGeom>
          <a:ln w="12700"/>
        </p:spPr>
        <p:style>
          <a:lnRef idx="1">
            <a:schemeClr val="dk1"/>
          </a:lnRef>
          <a:fillRef idx="0">
            <a:schemeClr val="dk1"/>
          </a:fillRef>
          <a:effectRef idx="0">
            <a:schemeClr val="dk1"/>
          </a:effectRef>
          <a:fontRef idx="minor">
            <a:schemeClr val="tx1"/>
          </a:fontRef>
        </p:style>
      </p:cxnSp>
      <p:sp>
        <p:nvSpPr>
          <p:cNvPr id="15" name="文本框 14">
            <a:extLst>
              <a:ext uri="{FF2B5EF4-FFF2-40B4-BE49-F238E27FC236}">
                <a16:creationId xmlns:a16="http://schemas.microsoft.com/office/drawing/2014/main" id="{1F965F77-60D9-167E-013C-D1866B10837C}"/>
              </a:ext>
            </a:extLst>
          </p:cNvPr>
          <p:cNvSpPr txBox="1"/>
          <p:nvPr/>
        </p:nvSpPr>
        <p:spPr>
          <a:xfrm>
            <a:off x="234315" y="3959225"/>
            <a:ext cx="2547620" cy="30670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美国人口普查：通勤模式识别</a:t>
            </a:r>
          </a:p>
        </p:txBody>
      </p:sp>
      <p:sp>
        <p:nvSpPr>
          <p:cNvPr id="16" name="文本框 15">
            <a:extLst>
              <a:ext uri="{FF2B5EF4-FFF2-40B4-BE49-F238E27FC236}">
                <a16:creationId xmlns:a16="http://schemas.microsoft.com/office/drawing/2014/main" id="{F3D5ACB5-A5E5-7C09-EF33-61E03047B76F}"/>
              </a:ext>
            </a:extLst>
          </p:cNvPr>
          <p:cNvSpPr txBox="1"/>
          <p:nvPr/>
        </p:nvSpPr>
        <p:spPr>
          <a:xfrm>
            <a:off x="490855" y="4881880"/>
            <a:ext cx="69659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2008</a:t>
            </a:r>
            <a:endParaRPr kumimoji="0" lang="en-US" alt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endParaRPr>
          </a:p>
        </p:txBody>
      </p:sp>
      <p:sp>
        <p:nvSpPr>
          <p:cNvPr id="17" name="椭圆 16">
            <a:extLst>
              <a:ext uri="{FF2B5EF4-FFF2-40B4-BE49-F238E27FC236}">
                <a16:creationId xmlns:a16="http://schemas.microsoft.com/office/drawing/2014/main" id="{D626FC62-18FC-5362-89B2-0A52528266D1}"/>
              </a:ext>
            </a:extLst>
          </p:cNvPr>
          <p:cNvSpPr/>
          <p:nvPr/>
        </p:nvSpPr>
        <p:spPr>
          <a:xfrm>
            <a:off x="781050" y="4707255"/>
            <a:ext cx="129540" cy="1295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8" name="文本框 17">
            <a:extLst>
              <a:ext uri="{FF2B5EF4-FFF2-40B4-BE49-F238E27FC236}">
                <a16:creationId xmlns:a16="http://schemas.microsoft.com/office/drawing/2014/main" id="{A734E1F1-CD21-8913-55CD-00739750F8B1}"/>
              </a:ext>
            </a:extLst>
          </p:cNvPr>
          <p:cNvSpPr txBox="1"/>
          <p:nvPr/>
        </p:nvSpPr>
        <p:spPr>
          <a:xfrm>
            <a:off x="3543935" y="4877435"/>
            <a:ext cx="69659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2014</a:t>
            </a:r>
            <a:endParaRPr kumimoji="0" lang="en-US" alt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endParaRPr>
          </a:p>
        </p:txBody>
      </p:sp>
      <p:sp>
        <p:nvSpPr>
          <p:cNvPr id="19" name="文本框 18">
            <a:extLst>
              <a:ext uri="{FF2B5EF4-FFF2-40B4-BE49-F238E27FC236}">
                <a16:creationId xmlns:a16="http://schemas.microsoft.com/office/drawing/2014/main" id="{2B4D4EF7-83DB-B8B1-EF90-9D06A792E4C9}"/>
              </a:ext>
            </a:extLst>
          </p:cNvPr>
          <p:cNvSpPr txBox="1"/>
          <p:nvPr/>
        </p:nvSpPr>
        <p:spPr>
          <a:xfrm>
            <a:off x="4646930" y="4877435"/>
            <a:ext cx="69659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2015</a:t>
            </a:r>
            <a:endParaRPr kumimoji="0" lang="en-US" alt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endParaRPr>
          </a:p>
        </p:txBody>
      </p:sp>
      <p:sp>
        <p:nvSpPr>
          <p:cNvPr id="20" name="文本框 19">
            <a:extLst>
              <a:ext uri="{FF2B5EF4-FFF2-40B4-BE49-F238E27FC236}">
                <a16:creationId xmlns:a16="http://schemas.microsoft.com/office/drawing/2014/main" id="{0D5B5269-839A-B856-39C7-D9BC807E78F1}"/>
              </a:ext>
            </a:extLst>
          </p:cNvPr>
          <p:cNvSpPr txBox="1"/>
          <p:nvPr/>
        </p:nvSpPr>
        <p:spPr>
          <a:xfrm>
            <a:off x="5663565" y="4877435"/>
            <a:ext cx="69659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2016</a:t>
            </a:r>
            <a:endParaRPr kumimoji="0" lang="en-US" alt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endParaRPr>
          </a:p>
        </p:txBody>
      </p:sp>
      <p:sp>
        <p:nvSpPr>
          <p:cNvPr id="21" name="文本框 20">
            <a:extLst>
              <a:ext uri="{FF2B5EF4-FFF2-40B4-BE49-F238E27FC236}">
                <a16:creationId xmlns:a16="http://schemas.microsoft.com/office/drawing/2014/main" id="{2D397F8F-30B1-2630-50CF-5ADB62E86EF5}"/>
              </a:ext>
            </a:extLst>
          </p:cNvPr>
          <p:cNvSpPr txBox="1"/>
          <p:nvPr/>
        </p:nvSpPr>
        <p:spPr>
          <a:xfrm>
            <a:off x="6723380" y="4877435"/>
            <a:ext cx="69659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2017</a:t>
            </a:r>
            <a:endParaRPr kumimoji="0" lang="en-US" alt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endParaRPr>
          </a:p>
        </p:txBody>
      </p:sp>
      <p:sp>
        <p:nvSpPr>
          <p:cNvPr id="22" name="文本框 21">
            <a:extLst>
              <a:ext uri="{FF2B5EF4-FFF2-40B4-BE49-F238E27FC236}">
                <a16:creationId xmlns:a16="http://schemas.microsoft.com/office/drawing/2014/main" id="{96C532E2-7B80-EA7B-0EE7-49BEC89C1435}"/>
              </a:ext>
            </a:extLst>
          </p:cNvPr>
          <p:cNvSpPr txBox="1"/>
          <p:nvPr/>
        </p:nvSpPr>
        <p:spPr>
          <a:xfrm>
            <a:off x="8701405" y="4877435"/>
            <a:ext cx="69659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2019</a:t>
            </a:r>
            <a:endParaRPr kumimoji="0" lang="en-US" alt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endParaRPr>
          </a:p>
        </p:txBody>
      </p:sp>
      <p:sp>
        <p:nvSpPr>
          <p:cNvPr id="23" name="文本框 22">
            <a:extLst>
              <a:ext uri="{FF2B5EF4-FFF2-40B4-BE49-F238E27FC236}">
                <a16:creationId xmlns:a16="http://schemas.microsoft.com/office/drawing/2014/main" id="{38981EE2-F98B-DB1E-FF0D-40D4F23E928A}"/>
              </a:ext>
            </a:extLst>
          </p:cNvPr>
          <p:cNvSpPr txBox="1"/>
          <p:nvPr/>
        </p:nvSpPr>
        <p:spPr>
          <a:xfrm>
            <a:off x="9568815" y="4877435"/>
            <a:ext cx="69659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2020</a:t>
            </a:r>
            <a:endParaRPr kumimoji="0" lang="en-US" alt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endParaRPr>
          </a:p>
        </p:txBody>
      </p:sp>
      <p:cxnSp>
        <p:nvCxnSpPr>
          <p:cNvPr id="24" name="直接连接符 20">
            <a:extLst>
              <a:ext uri="{FF2B5EF4-FFF2-40B4-BE49-F238E27FC236}">
                <a16:creationId xmlns:a16="http://schemas.microsoft.com/office/drawing/2014/main" id="{99FD557B-A2E7-894D-30B4-5CA5BC838FBB}"/>
              </a:ext>
            </a:extLst>
          </p:cNvPr>
          <p:cNvCxnSpPr/>
          <p:nvPr/>
        </p:nvCxnSpPr>
        <p:spPr>
          <a:xfrm flipV="1">
            <a:off x="2893695" y="4320540"/>
            <a:ext cx="1397635" cy="635"/>
          </a:xfrm>
          <a:prstGeom prst="line">
            <a:avLst/>
          </a:prstGeom>
          <a:ln w="12700"/>
        </p:spPr>
        <p:style>
          <a:lnRef idx="1">
            <a:schemeClr val="dk1"/>
          </a:lnRef>
          <a:fillRef idx="0">
            <a:schemeClr val="dk1"/>
          </a:fillRef>
          <a:effectRef idx="0">
            <a:schemeClr val="dk1"/>
          </a:effectRef>
          <a:fontRef idx="minor">
            <a:schemeClr val="tx1"/>
          </a:fontRef>
        </p:style>
      </p:cxnSp>
      <p:sp>
        <p:nvSpPr>
          <p:cNvPr id="25" name="椭圆 24">
            <a:extLst>
              <a:ext uri="{FF2B5EF4-FFF2-40B4-BE49-F238E27FC236}">
                <a16:creationId xmlns:a16="http://schemas.microsoft.com/office/drawing/2014/main" id="{813CF6FE-A31A-9EA5-E40F-0E232F0B2708}"/>
              </a:ext>
            </a:extLst>
          </p:cNvPr>
          <p:cNvSpPr/>
          <p:nvPr/>
        </p:nvSpPr>
        <p:spPr>
          <a:xfrm>
            <a:off x="3803015" y="4702175"/>
            <a:ext cx="129540" cy="1295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6" name="文本框 25">
            <a:extLst>
              <a:ext uri="{FF2B5EF4-FFF2-40B4-BE49-F238E27FC236}">
                <a16:creationId xmlns:a16="http://schemas.microsoft.com/office/drawing/2014/main" id="{86CD8461-926A-931F-DC44-098635A554A6}"/>
              </a:ext>
            </a:extLst>
          </p:cNvPr>
          <p:cNvSpPr txBox="1"/>
          <p:nvPr/>
        </p:nvSpPr>
        <p:spPr>
          <a:xfrm>
            <a:off x="2699385" y="3955415"/>
            <a:ext cx="1913255" cy="30670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谷歌：恶意软件识别</a:t>
            </a:r>
          </a:p>
        </p:txBody>
      </p:sp>
      <p:sp>
        <p:nvSpPr>
          <p:cNvPr id="27" name="文本框 26">
            <a:extLst>
              <a:ext uri="{FF2B5EF4-FFF2-40B4-BE49-F238E27FC236}">
                <a16:creationId xmlns:a16="http://schemas.microsoft.com/office/drawing/2014/main" id="{2E2A4573-7B99-16A0-D224-7D4DC6A466F1}"/>
              </a:ext>
            </a:extLst>
          </p:cNvPr>
          <p:cNvSpPr txBox="1"/>
          <p:nvPr/>
        </p:nvSpPr>
        <p:spPr>
          <a:xfrm>
            <a:off x="313055" y="3229610"/>
            <a:ext cx="2468880" cy="39878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差分隐私应用年鉴：</a:t>
            </a:r>
          </a:p>
        </p:txBody>
      </p:sp>
      <p:cxnSp>
        <p:nvCxnSpPr>
          <p:cNvPr id="28" name="直接连接符 24">
            <a:extLst>
              <a:ext uri="{FF2B5EF4-FFF2-40B4-BE49-F238E27FC236}">
                <a16:creationId xmlns:a16="http://schemas.microsoft.com/office/drawing/2014/main" id="{68979F0D-05D9-7486-31D1-A27179C70830}"/>
              </a:ext>
            </a:extLst>
          </p:cNvPr>
          <p:cNvCxnSpPr/>
          <p:nvPr/>
        </p:nvCxnSpPr>
        <p:spPr>
          <a:xfrm flipV="1">
            <a:off x="4469765" y="4802505"/>
            <a:ext cx="499110" cy="425450"/>
          </a:xfrm>
          <a:prstGeom prst="line">
            <a:avLst/>
          </a:prstGeom>
          <a:ln w="12700"/>
        </p:spPr>
        <p:style>
          <a:lnRef idx="1">
            <a:schemeClr val="dk1"/>
          </a:lnRef>
          <a:fillRef idx="0">
            <a:schemeClr val="dk1"/>
          </a:fillRef>
          <a:effectRef idx="0">
            <a:schemeClr val="dk1"/>
          </a:effectRef>
          <a:fontRef idx="minor">
            <a:schemeClr val="tx1"/>
          </a:fontRef>
        </p:style>
      </p:cxnSp>
      <p:cxnSp>
        <p:nvCxnSpPr>
          <p:cNvPr id="29" name="直接连接符 25">
            <a:extLst>
              <a:ext uri="{FF2B5EF4-FFF2-40B4-BE49-F238E27FC236}">
                <a16:creationId xmlns:a16="http://schemas.microsoft.com/office/drawing/2014/main" id="{C04DB53B-BC49-4698-EDC6-19AEDDDA4E5E}"/>
              </a:ext>
            </a:extLst>
          </p:cNvPr>
          <p:cNvCxnSpPr/>
          <p:nvPr/>
        </p:nvCxnSpPr>
        <p:spPr>
          <a:xfrm flipV="1">
            <a:off x="3401060" y="5227955"/>
            <a:ext cx="1463675" cy="1270"/>
          </a:xfrm>
          <a:prstGeom prst="line">
            <a:avLst/>
          </a:prstGeom>
          <a:ln w="12700"/>
        </p:spPr>
        <p:style>
          <a:lnRef idx="1">
            <a:schemeClr val="dk1"/>
          </a:lnRef>
          <a:fillRef idx="0">
            <a:schemeClr val="dk1"/>
          </a:fillRef>
          <a:effectRef idx="0">
            <a:schemeClr val="dk1"/>
          </a:effectRef>
          <a:fontRef idx="minor">
            <a:schemeClr val="tx1"/>
          </a:fontRef>
        </p:style>
      </p:cxnSp>
      <p:sp>
        <p:nvSpPr>
          <p:cNvPr id="30" name="椭圆 29">
            <a:extLst>
              <a:ext uri="{FF2B5EF4-FFF2-40B4-BE49-F238E27FC236}">
                <a16:creationId xmlns:a16="http://schemas.microsoft.com/office/drawing/2014/main" id="{91BC4512-3642-4EB2-3A61-CFFB90836B26}"/>
              </a:ext>
            </a:extLst>
          </p:cNvPr>
          <p:cNvSpPr/>
          <p:nvPr/>
        </p:nvSpPr>
        <p:spPr>
          <a:xfrm>
            <a:off x="4909185" y="4701540"/>
            <a:ext cx="129540" cy="1295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1" name="文本框 30">
            <a:extLst>
              <a:ext uri="{FF2B5EF4-FFF2-40B4-BE49-F238E27FC236}">
                <a16:creationId xmlns:a16="http://schemas.microsoft.com/office/drawing/2014/main" id="{2A9FAE70-C2C2-9FC6-ABC7-484C2033BC26}"/>
              </a:ext>
            </a:extLst>
          </p:cNvPr>
          <p:cNvSpPr txBox="1"/>
          <p:nvPr/>
        </p:nvSpPr>
        <p:spPr>
          <a:xfrm>
            <a:off x="3237865" y="5298440"/>
            <a:ext cx="1800860" cy="30670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谷歌：城市交通统计</a:t>
            </a:r>
          </a:p>
        </p:txBody>
      </p:sp>
      <p:sp>
        <p:nvSpPr>
          <p:cNvPr id="32" name="椭圆 31">
            <a:extLst>
              <a:ext uri="{FF2B5EF4-FFF2-40B4-BE49-F238E27FC236}">
                <a16:creationId xmlns:a16="http://schemas.microsoft.com/office/drawing/2014/main" id="{4390294A-3688-D9A0-B5E2-8C536171F80F}"/>
              </a:ext>
            </a:extLst>
          </p:cNvPr>
          <p:cNvSpPr/>
          <p:nvPr/>
        </p:nvSpPr>
        <p:spPr>
          <a:xfrm>
            <a:off x="5938520" y="4687570"/>
            <a:ext cx="129540" cy="1295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33" name="直接连接符 30">
            <a:extLst>
              <a:ext uri="{FF2B5EF4-FFF2-40B4-BE49-F238E27FC236}">
                <a16:creationId xmlns:a16="http://schemas.microsoft.com/office/drawing/2014/main" id="{0296E25D-A400-E4DA-6A52-F0A085745870}"/>
              </a:ext>
            </a:extLst>
          </p:cNvPr>
          <p:cNvCxnSpPr/>
          <p:nvPr/>
        </p:nvCxnSpPr>
        <p:spPr>
          <a:xfrm flipV="1">
            <a:off x="4772660" y="4321175"/>
            <a:ext cx="1983105" cy="1270"/>
          </a:xfrm>
          <a:prstGeom prst="line">
            <a:avLst/>
          </a:prstGeom>
          <a:ln w="12700"/>
        </p:spPr>
        <p:style>
          <a:lnRef idx="1">
            <a:schemeClr val="dk1"/>
          </a:lnRef>
          <a:fillRef idx="0">
            <a:schemeClr val="dk1"/>
          </a:fillRef>
          <a:effectRef idx="0">
            <a:schemeClr val="dk1"/>
          </a:effectRef>
          <a:fontRef idx="minor">
            <a:schemeClr val="tx1"/>
          </a:fontRef>
        </p:style>
      </p:cxnSp>
      <p:sp>
        <p:nvSpPr>
          <p:cNvPr id="34" name="文本框 33">
            <a:extLst>
              <a:ext uri="{FF2B5EF4-FFF2-40B4-BE49-F238E27FC236}">
                <a16:creationId xmlns:a16="http://schemas.microsoft.com/office/drawing/2014/main" id="{B1F36D5C-418B-BBBB-BC21-23AB2BF4B9D6}"/>
              </a:ext>
            </a:extLst>
          </p:cNvPr>
          <p:cNvSpPr txBox="1"/>
          <p:nvPr/>
        </p:nvSpPr>
        <p:spPr>
          <a:xfrm>
            <a:off x="4559300" y="3961130"/>
            <a:ext cx="2492375" cy="30670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苹果：</a:t>
            </a:r>
            <a:r>
              <a:rPr kumimoji="0" 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IOS 10</a:t>
            </a: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智能助手改进</a:t>
            </a:r>
          </a:p>
        </p:txBody>
      </p:sp>
      <p:sp>
        <p:nvSpPr>
          <p:cNvPr id="35" name="文本框 34">
            <a:extLst>
              <a:ext uri="{FF2B5EF4-FFF2-40B4-BE49-F238E27FC236}">
                <a16:creationId xmlns:a16="http://schemas.microsoft.com/office/drawing/2014/main" id="{4B19E1EF-FA0C-1848-67A6-B853F2ED2C8E}"/>
              </a:ext>
            </a:extLst>
          </p:cNvPr>
          <p:cNvSpPr txBox="1"/>
          <p:nvPr/>
        </p:nvSpPr>
        <p:spPr>
          <a:xfrm>
            <a:off x="5207125" y="5297297"/>
            <a:ext cx="2700655" cy="30670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微软：</a:t>
            </a:r>
            <a:r>
              <a:rPr kumimoji="0" 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Windows</a:t>
            </a: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数据采集分析</a:t>
            </a:r>
          </a:p>
        </p:txBody>
      </p:sp>
      <p:cxnSp>
        <p:nvCxnSpPr>
          <p:cNvPr id="36" name="直接连接符 33">
            <a:extLst>
              <a:ext uri="{FF2B5EF4-FFF2-40B4-BE49-F238E27FC236}">
                <a16:creationId xmlns:a16="http://schemas.microsoft.com/office/drawing/2014/main" id="{5EC987DF-1643-42BD-0249-0A43AE6E65D3}"/>
              </a:ext>
            </a:extLst>
          </p:cNvPr>
          <p:cNvCxnSpPr/>
          <p:nvPr/>
        </p:nvCxnSpPr>
        <p:spPr>
          <a:xfrm flipV="1">
            <a:off x="6550660" y="4801235"/>
            <a:ext cx="501650" cy="421640"/>
          </a:xfrm>
          <a:prstGeom prst="line">
            <a:avLst/>
          </a:prstGeom>
          <a:ln w="12700"/>
        </p:spPr>
        <p:style>
          <a:lnRef idx="1">
            <a:schemeClr val="dk1"/>
          </a:lnRef>
          <a:fillRef idx="0">
            <a:schemeClr val="dk1"/>
          </a:fillRef>
          <a:effectRef idx="0">
            <a:schemeClr val="dk1"/>
          </a:effectRef>
          <a:fontRef idx="minor">
            <a:schemeClr val="tx1"/>
          </a:fontRef>
        </p:style>
      </p:cxnSp>
      <p:cxnSp>
        <p:nvCxnSpPr>
          <p:cNvPr id="37" name="直接连接符 34">
            <a:extLst>
              <a:ext uri="{FF2B5EF4-FFF2-40B4-BE49-F238E27FC236}">
                <a16:creationId xmlns:a16="http://schemas.microsoft.com/office/drawing/2014/main" id="{8F520327-A24E-14E1-31D9-753E8E941FC8}"/>
              </a:ext>
            </a:extLst>
          </p:cNvPr>
          <p:cNvCxnSpPr/>
          <p:nvPr/>
        </p:nvCxnSpPr>
        <p:spPr>
          <a:xfrm>
            <a:off x="5350510" y="5229225"/>
            <a:ext cx="2326005" cy="1905"/>
          </a:xfrm>
          <a:prstGeom prst="line">
            <a:avLst/>
          </a:prstGeom>
          <a:ln w="12700"/>
        </p:spPr>
        <p:style>
          <a:lnRef idx="1">
            <a:schemeClr val="dk1"/>
          </a:lnRef>
          <a:fillRef idx="0">
            <a:schemeClr val="dk1"/>
          </a:fillRef>
          <a:effectRef idx="0">
            <a:schemeClr val="dk1"/>
          </a:effectRef>
          <a:fontRef idx="minor">
            <a:schemeClr val="tx1"/>
          </a:fontRef>
        </p:style>
      </p:cxnSp>
      <p:sp>
        <p:nvSpPr>
          <p:cNvPr id="38" name="椭圆 37">
            <a:extLst>
              <a:ext uri="{FF2B5EF4-FFF2-40B4-BE49-F238E27FC236}">
                <a16:creationId xmlns:a16="http://schemas.microsoft.com/office/drawing/2014/main" id="{11A5D7B2-B2A1-A9F6-A322-778128A60DB8}"/>
              </a:ext>
            </a:extLst>
          </p:cNvPr>
          <p:cNvSpPr/>
          <p:nvPr/>
        </p:nvSpPr>
        <p:spPr>
          <a:xfrm>
            <a:off x="6992620" y="4700270"/>
            <a:ext cx="129540" cy="1295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9" name="文本框 38">
            <a:extLst>
              <a:ext uri="{FF2B5EF4-FFF2-40B4-BE49-F238E27FC236}">
                <a16:creationId xmlns:a16="http://schemas.microsoft.com/office/drawing/2014/main" id="{524E9225-09CD-301E-701D-C919130C56D0}"/>
              </a:ext>
            </a:extLst>
          </p:cNvPr>
          <p:cNvSpPr txBox="1"/>
          <p:nvPr/>
        </p:nvSpPr>
        <p:spPr>
          <a:xfrm>
            <a:off x="5971540" y="3535680"/>
            <a:ext cx="2245995" cy="30670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Uber</a:t>
            </a: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：用户数据采集分析</a:t>
            </a:r>
          </a:p>
        </p:txBody>
      </p:sp>
      <p:cxnSp>
        <p:nvCxnSpPr>
          <p:cNvPr id="40" name="直接连接符 50">
            <a:extLst>
              <a:ext uri="{FF2B5EF4-FFF2-40B4-BE49-F238E27FC236}">
                <a16:creationId xmlns:a16="http://schemas.microsoft.com/office/drawing/2014/main" id="{BF2280BA-53B0-FBD3-7934-1AC051A0E1F2}"/>
              </a:ext>
            </a:extLst>
          </p:cNvPr>
          <p:cNvCxnSpPr/>
          <p:nvPr/>
        </p:nvCxnSpPr>
        <p:spPr>
          <a:xfrm flipV="1">
            <a:off x="6105525" y="3899535"/>
            <a:ext cx="1946275" cy="1905"/>
          </a:xfrm>
          <a:prstGeom prst="line">
            <a:avLst/>
          </a:prstGeom>
          <a:ln w="12700"/>
        </p:spPr>
        <p:style>
          <a:lnRef idx="1">
            <a:schemeClr val="dk1"/>
          </a:lnRef>
          <a:fillRef idx="0">
            <a:schemeClr val="dk1"/>
          </a:fillRef>
          <a:effectRef idx="0">
            <a:schemeClr val="dk1"/>
          </a:effectRef>
          <a:fontRef idx="minor">
            <a:schemeClr val="tx1"/>
          </a:fontRef>
        </p:style>
      </p:cxnSp>
      <p:sp>
        <p:nvSpPr>
          <p:cNvPr id="41" name="文本框 40">
            <a:extLst>
              <a:ext uri="{FF2B5EF4-FFF2-40B4-BE49-F238E27FC236}">
                <a16:creationId xmlns:a16="http://schemas.microsoft.com/office/drawing/2014/main" id="{345888E9-C6AE-F271-684B-E00E4EB2FA7B}"/>
              </a:ext>
            </a:extLst>
          </p:cNvPr>
          <p:cNvSpPr txBox="1"/>
          <p:nvPr/>
        </p:nvSpPr>
        <p:spPr>
          <a:xfrm>
            <a:off x="7450455" y="5784850"/>
            <a:ext cx="3326765" cy="30670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TensorFlow</a:t>
            </a: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：隐私保护机器学习开源库</a:t>
            </a:r>
          </a:p>
        </p:txBody>
      </p:sp>
      <p:cxnSp>
        <p:nvCxnSpPr>
          <p:cNvPr id="42" name="直接连接符 52">
            <a:extLst>
              <a:ext uri="{FF2B5EF4-FFF2-40B4-BE49-F238E27FC236}">
                <a16:creationId xmlns:a16="http://schemas.microsoft.com/office/drawing/2014/main" id="{A9FF3B41-EBF9-0399-2CB7-BC0334172F0A}"/>
              </a:ext>
            </a:extLst>
          </p:cNvPr>
          <p:cNvCxnSpPr/>
          <p:nvPr/>
        </p:nvCxnSpPr>
        <p:spPr>
          <a:xfrm>
            <a:off x="7515860" y="5718810"/>
            <a:ext cx="3037840" cy="1905"/>
          </a:xfrm>
          <a:prstGeom prst="line">
            <a:avLst/>
          </a:prstGeom>
          <a:ln w="12700"/>
        </p:spPr>
        <p:style>
          <a:lnRef idx="1">
            <a:schemeClr val="dk1"/>
          </a:lnRef>
          <a:fillRef idx="0">
            <a:schemeClr val="dk1"/>
          </a:fillRef>
          <a:effectRef idx="0">
            <a:schemeClr val="dk1"/>
          </a:effectRef>
          <a:fontRef idx="minor">
            <a:schemeClr val="tx1"/>
          </a:fontRef>
        </p:style>
      </p:cxnSp>
      <p:sp>
        <p:nvSpPr>
          <p:cNvPr id="43" name="椭圆 42">
            <a:extLst>
              <a:ext uri="{FF2B5EF4-FFF2-40B4-BE49-F238E27FC236}">
                <a16:creationId xmlns:a16="http://schemas.microsoft.com/office/drawing/2014/main" id="{51FB113F-2326-29BE-34D5-7C7DB6ECA1F9}"/>
              </a:ext>
            </a:extLst>
          </p:cNvPr>
          <p:cNvSpPr/>
          <p:nvPr/>
        </p:nvSpPr>
        <p:spPr>
          <a:xfrm>
            <a:off x="8970010" y="4701540"/>
            <a:ext cx="129540" cy="1295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4" name="文本框 43">
            <a:extLst>
              <a:ext uri="{FF2B5EF4-FFF2-40B4-BE49-F238E27FC236}">
                <a16:creationId xmlns:a16="http://schemas.microsoft.com/office/drawing/2014/main" id="{C2E3DCF0-2446-4C50-937D-226BD2D9BFFA}"/>
              </a:ext>
            </a:extLst>
          </p:cNvPr>
          <p:cNvSpPr txBox="1"/>
          <p:nvPr/>
        </p:nvSpPr>
        <p:spPr>
          <a:xfrm>
            <a:off x="9086815" y="5298694"/>
            <a:ext cx="188023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333333"/>
                </a:solidFill>
                <a:effectLst/>
                <a:uLnTx/>
                <a:uFillTx/>
                <a:latin typeface="微软雅黑" panose="020B0503020204020204" charset="-122"/>
                <a:ea typeface="微软雅黑" panose="020B0503020204020204" charset="-122"/>
                <a:cs typeface="+mn-cs"/>
              </a:rPr>
              <a:t>领英：广告客户查询</a:t>
            </a:r>
          </a:p>
        </p:txBody>
      </p:sp>
      <p:cxnSp>
        <p:nvCxnSpPr>
          <p:cNvPr id="45" name="直接连接符 57">
            <a:extLst>
              <a:ext uri="{FF2B5EF4-FFF2-40B4-BE49-F238E27FC236}">
                <a16:creationId xmlns:a16="http://schemas.microsoft.com/office/drawing/2014/main" id="{0AB533C4-4194-B0FB-0139-6C043C025E4B}"/>
              </a:ext>
            </a:extLst>
          </p:cNvPr>
          <p:cNvCxnSpPr/>
          <p:nvPr/>
        </p:nvCxnSpPr>
        <p:spPr>
          <a:xfrm>
            <a:off x="9232230" y="5238369"/>
            <a:ext cx="1593215" cy="1270"/>
          </a:xfrm>
          <a:prstGeom prst="line">
            <a:avLst/>
          </a:prstGeom>
          <a:ln w="12700"/>
        </p:spPr>
        <p:style>
          <a:lnRef idx="1">
            <a:schemeClr val="dk1"/>
          </a:lnRef>
          <a:fillRef idx="0">
            <a:schemeClr val="dk1"/>
          </a:fillRef>
          <a:effectRef idx="0">
            <a:schemeClr val="dk1"/>
          </a:effectRef>
          <a:fontRef idx="minor">
            <a:schemeClr val="tx1"/>
          </a:fontRef>
        </p:style>
      </p:cxnSp>
      <p:sp>
        <p:nvSpPr>
          <p:cNvPr id="46" name="椭圆 45">
            <a:extLst>
              <a:ext uri="{FF2B5EF4-FFF2-40B4-BE49-F238E27FC236}">
                <a16:creationId xmlns:a16="http://schemas.microsoft.com/office/drawing/2014/main" id="{F5300E0F-EC14-2F05-A806-146C8AAA8FA3}"/>
              </a:ext>
            </a:extLst>
          </p:cNvPr>
          <p:cNvSpPr/>
          <p:nvPr/>
        </p:nvSpPr>
        <p:spPr>
          <a:xfrm>
            <a:off x="9852025" y="4706620"/>
            <a:ext cx="129540" cy="1295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47" name="直接连接符 59">
            <a:extLst>
              <a:ext uri="{FF2B5EF4-FFF2-40B4-BE49-F238E27FC236}">
                <a16:creationId xmlns:a16="http://schemas.microsoft.com/office/drawing/2014/main" id="{73AC11CF-533A-F73C-2E1A-581E71ACAB50}"/>
              </a:ext>
            </a:extLst>
          </p:cNvPr>
          <p:cNvCxnSpPr/>
          <p:nvPr/>
        </p:nvCxnSpPr>
        <p:spPr>
          <a:xfrm>
            <a:off x="8347075" y="3913505"/>
            <a:ext cx="2458085" cy="635"/>
          </a:xfrm>
          <a:prstGeom prst="line">
            <a:avLst/>
          </a:prstGeom>
          <a:ln w="12700"/>
        </p:spPr>
        <p:style>
          <a:lnRef idx="1">
            <a:schemeClr val="dk1"/>
          </a:lnRef>
          <a:fillRef idx="0">
            <a:schemeClr val="dk1"/>
          </a:fillRef>
          <a:effectRef idx="0">
            <a:schemeClr val="dk1"/>
          </a:effectRef>
          <a:fontRef idx="minor">
            <a:schemeClr val="tx1"/>
          </a:fontRef>
        </p:style>
      </p:cxnSp>
      <p:sp>
        <p:nvSpPr>
          <p:cNvPr id="48" name="文本框 47">
            <a:extLst>
              <a:ext uri="{FF2B5EF4-FFF2-40B4-BE49-F238E27FC236}">
                <a16:creationId xmlns:a16="http://schemas.microsoft.com/office/drawing/2014/main" id="{84514FB0-0FD5-DBE5-F741-349E1A6C8BAD}"/>
              </a:ext>
            </a:extLst>
          </p:cNvPr>
          <p:cNvSpPr txBox="1"/>
          <p:nvPr/>
        </p:nvSpPr>
        <p:spPr>
          <a:xfrm>
            <a:off x="8268335" y="3535680"/>
            <a:ext cx="2516505" cy="30670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美国人口普查：微观普查数据</a:t>
            </a:r>
          </a:p>
        </p:txBody>
      </p:sp>
      <p:sp>
        <p:nvSpPr>
          <p:cNvPr id="49" name="椭圆 48">
            <a:extLst>
              <a:ext uri="{FF2B5EF4-FFF2-40B4-BE49-F238E27FC236}">
                <a16:creationId xmlns:a16="http://schemas.microsoft.com/office/drawing/2014/main" id="{FE608E19-2004-2739-7DBB-EF6777F6A4F7}"/>
              </a:ext>
            </a:extLst>
          </p:cNvPr>
          <p:cNvSpPr/>
          <p:nvPr/>
        </p:nvSpPr>
        <p:spPr>
          <a:xfrm>
            <a:off x="10632440" y="4706620"/>
            <a:ext cx="129540" cy="1295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0" name="文本框 49">
            <a:extLst>
              <a:ext uri="{FF2B5EF4-FFF2-40B4-BE49-F238E27FC236}">
                <a16:creationId xmlns:a16="http://schemas.microsoft.com/office/drawing/2014/main" id="{4DEC083A-BC8F-3C79-033D-7A6F0B84B3DC}"/>
              </a:ext>
            </a:extLst>
          </p:cNvPr>
          <p:cNvSpPr txBox="1"/>
          <p:nvPr/>
        </p:nvSpPr>
        <p:spPr>
          <a:xfrm>
            <a:off x="10397490" y="4871720"/>
            <a:ext cx="69659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333333"/>
                </a:solidFill>
                <a:effectLst/>
                <a:uLnTx/>
                <a:uFillTx/>
                <a:latin typeface="微软雅黑" panose="020B0503020204020204" charset="-122"/>
                <a:ea typeface="微软雅黑" panose="020B0503020204020204" charset="-122"/>
                <a:cs typeface="+mn-cs"/>
              </a:rPr>
              <a:t>2021</a:t>
            </a:r>
            <a:endParaRPr kumimoji="0" lang="en-US" altLang="en-US" sz="1400" b="1" i="0" u="none" strike="noStrike" kern="1200" cap="none" spc="0" normalizeH="0" baseline="0" noProof="0" dirty="0">
              <a:ln>
                <a:noFill/>
              </a:ln>
              <a:solidFill>
                <a:srgbClr val="333333"/>
              </a:solidFill>
              <a:effectLst/>
              <a:uLnTx/>
              <a:uFillTx/>
              <a:latin typeface="微软雅黑" panose="020B0503020204020204" charset="-122"/>
              <a:ea typeface="微软雅黑" panose="020B0503020204020204" charset="-122"/>
              <a:cs typeface="+mn-cs"/>
            </a:endParaRPr>
          </a:p>
        </p:txBody>
      </p:sp>
      <p:cxnSp>
        <p:nvCxnSpPr>
          <p:cNvPr id="51" name="直接连接符 64">
            <a:extLst>
              <a:ext uri="{FF2B5EF4-FFF2-40B4-BE49-F238E27FC236}">
                <a16:creationId xmlns:a16="http://schemas.microsoft.com/office/drawing/2014/main" id="{855BA556-139B-0238-8173-7C1F1B9E5FFD}"/>
              </a:ext>
            </a:extLst>
          </p:cNvPr>
          <p:cNvCxnSpPr/>
          <p:nvPr/>
        </p:nvCxnSpPr>
        <p:spPr>
          <a:xfrm>
            <a:off x="9981565" y="4320159"/>
            <a:ext cx="1923253" cy="0"/>
          </a:xfrm>
          <a:prstGeom prst="line">
            <a:avLst/>
          </a:prstGeom>
          <a:ln w="12700"/>
        </p:spPr>
        <p:style>
          <a:lnRef idx="1">
            <a:schemeClr val="dk1"/>
          </a:lnRef>
          <a:fillRef idx="0">
            <a:schemeClr val="dk1"/>
          </a:fillRef>
          <a:effectRef idx="0">
            <a:schemeClr val="dk1"/>
          </a:effectRef>
          <a:fontRef idx="minor">
            <a:schemeClr val="tx1"/>
          </a:fontRef>
        </p:style>
      </p:cxnSp>
      <p:sp>
        <p:nvSpPr>
          <p:cNvPr id="52" name="文本框 51">
            <a:extLst>
              <a:ext uri="{FF2B5EF4-FFF2-40B4-BE49-F238E27FC236}">
                <a16:creationId xmlns:a16="http://schemas.microsoft.com/office/drawing/2014/main" id="{85DDE8E4-45C2-3977-16BF-591C264747A1}"/>
              </a:ext>
            </a:extLst>
          </p:cNvPr>
          <p:cNvSpPr txBox="1"/>
          <p:nvPr/>
        </p:nvSpPr>
        <p:spPr>
          <a:xfrm>
            <a:off x="9912031" y="3961384"/>
            <a:ext cx="2352994" cy="307777"/>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阿里巴巴：</a:t>
            </a:r>
            <a:r>
              <a:rPr kumimoji="0" lang="en-US" altLang="zh-CN" sz="1400" b="0" i="0" u="none" strike="noStrike" kern="1200" cap="none" spc="0" normalizeH="0" baseline="0" noProof="0" dirty="0" err="1">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DataTrust</a:t>
            </a:r>
            <a:r>
              <a:rPr kumimoji="0" lang="zh-CN" altLang="en-US" sz="1400" b="0" i="0" u="none" strike="noStrike" kern="1200" cap="none" spc="0" normalizeH="0" baseline="0"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平台</a:t>
            </a:r>
          </a:p>
        </p:txBody>
      </p:sp>
      <p:cxnSp>
        <p:nvCxnSpPr>
          <p:cNvPr id="53" name="直接连接符 76">
            <a:extLst>
              <a:ext uri="{FF2B5EF4-FFF2-40B4-BE49-F238E27FC236}">
                <a16:creationId xmlns:a16="http://schemas.microsoft.com/office/drawing/2014/main" id="{14C57BA5-16C5-A609-4B3F-CD8C65E38CA0}"/>
              </a:ext>
            </a:extLst>
          </p:cNvPr>
          <p:cNvCxnSpPr/>
          <p:nvPr/>
        </p:nvCxnSpPr>
        <p:spPr>
          <a:xfrm flipV="1">
            <a:off x="7590155" y="4318635"/>
            <a:ext cx="1983105" cy="1270"/>
          </a:xfrm>
          <a:prstGeom prst="line">
            <a:avLst/>
          </a:prstGeom>
          <a:ln w="12700"/>
        </p:spPr>
        <p:style>
          <a:lnRef idx="1">
            <a:schemeClr val="dk1"/>
          </a:lnRef>
          <a:fillRef idx="0">
            <a:schemeClr val="dk1"/>
          </a:fillRef>
          <a:effectRef idx="0">
            <a:schemeClr val="dk1"/>
          </a:effectRef>
          <a:fontRef idx="minor">
            <a:schemeClr val="tx1"/>
          </a:fontRef>
        </p:style>
      </p:cxnSp>
      <p:sp>
        <p:nvSpPr>
          <p:cNvPr id="54" name="文本框 53">
            <a:extLst>
              <a:ext uri="{FF2B5EF4-FFF2-40B4-BE49-F238E27FC236}">
                <a16:creationId xmlns:a16="http://schemas.microsoft.com/office/drawing/2014/main" id="{281A647B-F7CB-22C6-ABF7-67EB73AC86C3}"/>
              </a:ext>
            </a:extLst>
          </p:cNvPr>
          <p:cNvSpPr txBox="1"/>
          <p:nvPr/>
        </p:nvSpPr>
        <p:spPr>
          <a:xfrm>
            <a:off x="7521575" y="3962400"/>
            <a:ext cx="208851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IBM</a:t>
            </a: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：开源库</a:t>
            </a:r>
            <a:r>
              <a:rPr kumimoji="0" lang="en-US" altLang="zh-CN"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Diffprivlib</a:t>
            </a:r>
          </a:p>
        </p:txBody>
      </p:sp>
      <p:sp>
        <p:nvSpPr>
          <p:cNvPr id="55" name="TextBox 5">
            <a:extLst>
              <a:ext uri="{FF2B5EF4-FFF2-40B4-BE49-F238E27FC236}">
                <a16:creationId xmlns:a16="http://schemas.microsoft.com/office/drawing/2014/main" id="{35DEB1F7-5772-FE2D-D3AA-4E8398527DA3}"/>
              </a:ext>
            </a:extLst>
          </p:cNvPr>
          <p:cNvSpPr txBox="1"/>
          <p:nvPr/>
        </p:nvSpPr>
        <p:spPr>
          <a:xfrm>
            <a:off x="687705" y="2183693"/>
            <a:ext cx="11300249" cy="598805"/>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2200" noProof="0" dirty="0">
                <a:ln>
                  <a:noFill/>
                </a:ln>
                <a:solidFill>
                  <a:prstClr val="black"/>
                </a:solidFill>
                <a:effectLst/>
                <a:uLnTx/>
                <a:uFillTx/>
                <a:latin typeface="微软雅黑" panose="020B0503020204020204" charset="-122"/>
                <a:ea typeface="微软雅黑" panose="020B0503020204020204" charset="-122"/>
                <a:sym typeface="+mn-ea"/>
              </a:rPr>
              <a:t>差分隐私的部署和使用大多存在于政府机构与互联网巨头</a:t>
            </a:r>
            <a:endParaRPr kumimoji="0" lang="zh-CN" altLang="en-US" sz="2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6" name="灯片编号占位符 55">
            <a:extLst>
              <a:ext uri="{FF2B5EF4-FFF2-40B4-BE49-F238E27FC236}">
                <a16:creationId xmlns:a16="http://schemas.microsoft.com/office/drawing/2014/main" id="{5982444D-632E-A26B-B1D8-0691BA550CDE}"/>
              </a:ext>
            </a:extLst>
          </p:cNvPr>
          <p:cNvSpPr>
            <a:spLocks noGrp="1"/>
          </p:cNvSpPr>
          <p:nvPr>
            <p:ph type="sldNum" sz="quarter" idx="11"/>
          </p:nvPr>
        </p:nvSpPr>
        <p:spPr/>
        <p:txBody>
          <a:bodyPr/>
          <a:lstStyle/>
          <a:p>
            <a:fld id="{30F1A57F-7590-DA4B-A3C4-2D26B37BD10B}" type="slidenum">
              <a:rPr kumimoji="1" lang="zh-CN" altLang="en-US" smtClean="0"/>
              <a:pPr/>
              <a:t>44</a:t>
            </a:fld>
            <a:endParaRPr kumimoji="1" lang="zh-CN" altLang="en-US" dirty="0"/>
          </a:p>
        </p:txBody>
      </p:sp>
    </p:spTree>
    <p:extLst>
      <p:ext uri="{BB962C8B-B14F-4D97-AF65-F5344CB8AC3E}">
        <p14:creationId xmlns:p14="http://schemas.microsoft.com/office/powerpoint/2010/main" val="327505875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F9E0EA76-87CF-AF44-4D28-0FE949494CA9}"/>
              </a:ext>
            </a:extLst>
          </p:cNvPr>
          <p:cNvSpPr txBox="1"/>
          <p:nvPr/>
        </p:nvSpPr>
        <p:spPr>
          <a:xfrm>
            <a:off x="687705" y="1368425"/>
            <a:ext cx="61276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谷歌差分隐私应用</a:t>
            </a:r>
          </a:p>
        </p:txBody>
      </p:sp>
      <p:sp>
        <p:nvSpPr>
          <p:cNvPr id="3" name="文本框 2">
            <a:extLst>
              <a:ext uri="{FF2B5EF4-FFF2-40B4-BE49-F238E27FC236}">
                <a16:creationId xmlns:a16="http://schemas.microsoft.com/office/drawing/2014/main" id="{0F6F1445-E9B7-98A3-A43E-36E42AC7B85E}"/>
              </a:ext>
            </a:extLst>
          </p:cNvPr>
          <p:cNvSpPr txBox="1"/>
          <p:nvPr/>
        </p:nvSpPr>
        <p:spPr>
          <a:xfrm>
            <a:off x="784097" y="2395748"/>
            <a:ext cx="10342245" cy="2120902"/>
          </a:xfrm>
          <a:prstGeom prst="rect">
            <a:avLst/>
          </a:prstGeom>
          <a:ln w="19050">
            <a:solidFill>
              <a:srgbClr val="1E288E"/>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谷歌公司</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2014</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年提出了基于布隆过滤器和随机响应技术的</a:t>
            </a:r>
            <a:r>
              <a:rPr kumimoji="0" lang="en-US" altLang="zh-CN"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RAPPOR</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本地差分方案，并部署在</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Google</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的</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Chrome Web</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浏览器中，每天采集超过</a:t>
            </a:r>
            <a:r>
              <a:rPr kumimoji="0" lang="en-US" altLang="zh-CN"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1400</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万</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用户的</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系统设定和域名访问</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数据。</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2016</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年谷歌的</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Goodfellow</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等人提出了</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应用差分隐私的机器学习框架</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，开启隐私学习热潮。</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2019</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9</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月，谷歌宣布公开其</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差分隐私库（</a:t>
            </a:r>
            <a:r>
              <a:rPr kumimoji="0" lang="en-US" altLang="zh-CN"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differential privacy library</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的开源版本，</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RAPPOR</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的技术实现方案也已开源。</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4" name="Picture 2" descr="Google">
            <a:extLst>
              <a:ext uri="{FF2B5EF4-FFF2-40B4-BE49-F238E27FC236}">
                <a16:creationId xmlns:a16="http://schemas.microsoft.com/office/drawing/2014/main" id="{B39CF96D-0A97-B76E-EEC3-16A6B0D98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0224" y="1287232"/>
            <a:ext cx="2476118" cy="8666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图示 4">
            <a:extLst>
              <a:ext uri="{FF2B5EF4-FFF2-40B4-BE49-F238E27FC236}">
                <a16:creationId xmlns:a16="http://schemas.microsoft.com/office/drawing/2014/main" id="{FB3B0203-3A75-D87C-47A6-ABAA4E4D180F}"/>
              </a:ext>
            </a:extLst>
          </p:cNvPr>
          <p:cNvGraphicFramePr/>
          <p:nvPr/>
        </p:nvGraphicFramePr>
        <p:xfrm>
          <a:off x="0" y="4620749"/>
          <a:ext cx="12720735" cy="8688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矩形: 圆角 2">
            <a:extLst>
              <a:ext uri="{FF2B5EF4-FFF2-40B4-BE49-F238E27FC236}">
                <a16:creationId xmlns:a16="http://schemas.microsoft.com/office/drawing/2014/main" id="{56F7052C-F03A-D68B-0716-E1961C62C47C}"/>
              </a:ext>
            </a:extLst>
          </p:cNvPr>
          <p:cNvSpPr/>
          <p:nvPr/>
        </p:nvSpPr>
        <p:spPr>
          <a:xfrm>
            <a:off x="784097" y="4837354"/>
            <a:ext cx="10342245" cy="1045286"/>
          </a:xfrm>
          <a:prstGeom prst="roundRect">
            <a:avLst/>
          </a:prstGeom>
          <a:solidFill>
            <a:srgbClr val="4454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RAPPOR</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是第一个实际部署的</a:t>
            </a:r>
            <a:r>
              <a:rPr kumimoji="0" lang="en-US" altLang="zh-CN"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LDP</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机制，具有开创意义，但是简单的机制设计也限制了其应用范围。</a:t>
            </a:r>
            <a:endParaRPr kumimoji="0" lang="en-US" altLang="zh-CN"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布隆过滤器与哈希的结合有效压缩了单个用户的数据传输量，但也因此提高了对</a:t>
            </a:r>
            <a:r>
              <a:rPr kumimoji="0" lang="zh-CN" altLang="en-US" sz="18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用户总数的需求</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t>
            </a:r>
          </a:p>
        </p:txBody>
      </p:sp>
      <p:sp>
        <p:nvSpPr>
          <p:cNvPr id="7" name="灯片编号占位符 6">
            <a:extLst>
              <a:ext uri="{FF2B5EF4-FFF2-40B4-BE49-F238E27FC236}">
                <a16:creationId xmlns:a16="http://schemas.microsoft.com/office/drawing/2014/main" id="{78E0520B-AFC9-1B8E-5BE9-EEB19D7CB653}"/>
              </a:ext>
            </a:extLst>
          </p:cNvPr>
          <p:cNvSpPr>
            <a:spLocks noGrp="1"/>
          </p:cNvSpPr>
          <p:nvPr>
            <p:ph type="sldNum" sz="quarter" idx="11"/>
          </p:nvPr>
        </p:nvSpPr>
        <p:spPr/>
        <p:txBody>
          <a:bodyPr/>
          <a:lstStyle/>
          <a:p>
            <a:fld id="{30F1A57F-7590-DA4B-A3C4-2D26B37BD10B}" type="slidenum">
              <a:rPr kumimoji="1" lang="zh-CN" altLang="en-US" smtClean="0"/>
              <a:pPr/>
              <a:t>45</a:t>
            </a:fld>
            <a:endParaRPr kumimoji="1" lang="zh-CN" altLang="en-US" dirty="0"/>
          </a:p>
        </p:txBody>
      </p:sp>
    </p:spTree>
    <p:extLst>
      <p:ext uri="{BB962C8B-B14F-4D97-AF65-F5344CB8AC3E}">
        <p14:creationId xmlns:p14="http://schemas.microsoft.com/office/powerpoint/2010/main" val="271617827"/>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C327F513-3C5B-D4F1-78FA-6156609360DA}"/>
              </a:ext>
            </a:extLst>
          </p:cNvPr>
          <p:cNvSpPr txBox="1"/>
          <p:nvPr/>
        </p:nvSpPr>
        <p:spPr>
          <a:xfrm>
            <a:off x="687705" y="1368425"/>
            <a:ext cx="77825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苹果差分隐私应用</a:t>
            </a:r>
          </a:p>
        </p:txBody>
      </p:sp>
      <p:sp>
        <p:nvSpPr>
          <p:cNvPr id="4" name="文本框 3">
            <a:extLst>
              <a:ext uri="{FF2B5EF4-FFF2-40B4-BE49-F238E27FC236}">
                <a16:creationId xmlns:a16="http://schemas.microsoft.com/office/drawing/2014/main" id="{12D5A26E-CA4B-AE6C-FF6D-0CD7256C2721}"/>
              </a:ext>
            </a:extLst>
          </p:cNvPr>
          <p:cNvSpPr txBox="1"/>
          <p:nvPr/>
        </p:nvSpPr>
        <p:spPr>
          <a:xfrm>
            <a:off x="687705" y="2159429"/>
            <a:ext cx="10342245" cy="2120902"/>
          </a:xfrm>
          <a:prstGeom prst="rect">
            <a:avLst/>
          </a:prstGeom>
          <a:ln w="19050">
            <a:solidFill>
              <a:srgbClr val="15218A"/>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2016</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年苹果在</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WWDC</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大会上宣布使用基于</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CM-Sketch</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和阿达马变换的本地化差分隐私技术来保护</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IOS</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MAC</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用户隐私：</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统计用户在不同语言环境中的</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表情符号</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使用情况，改进</a:t>
            </a:r>
            <a:r>
              <a:rPr kumimoji="0" lang="en-US" altLang="zh-CN" sz="1800" b="0" i="0" u="none" strike="noStrike" kern="1200" cap="none" spc="0" normalizeH="0" baseline="0" noProof="0" dirty="0" err="1">
                <a:ln>
                  <a:noFill/>
                </a:ln>
                <a:solidFill>
                  <a:prstClr val="black"/>
                </a:solidFill>
                <a:effectLst/>
                <a:uLnTx/>
                <a:uFillTx/>
                <a:latin typeface="微软雅黑" panose="020B0503020204020204" charset="-122"/>
                <a:ea typeface="微软雅黑" panose="020B0503020204020204" charset="-122"/>
                <a:cs typeface="+mn-cs"/>
              </a:rPr>
              <a:t>QuickType</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对表情符号的预测能力。</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根据用户</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键盘输入</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学习新单词、外来词，更新设备内字典改善用户键盘输入体验。</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统计用户在</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Safari</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使用中</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高频的高内存占用型、高耗能型域名</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，在这些网站加载时分配更多资源。</a:t>
            </a:r>
            <a:endParaRPr kumimoji="0" lang="en-US" altLang="zh-CN" sz="1800" b="0" i="1"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5" name="Picture 12" descr="黑色苹果logo世界品牌500强标志png图片免抠素材- 设计盒子">
            <a:extLst>
              <a:ext uri="{FF2B5EF4-FFF2-40B4-BE49-F238E27FC236}">
                <a16:creationId xmlns:a16="http://schemas.microsoft.com/office/drawing/2014/main" id="{AFD4338E-26F5-D46B-5E95-C80CDAC71AD2}"/>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064496" y="987745"/>
            <a:ext cx="965454" cy="965454"/>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圆角 6">
            <a:extLst>
              <a:ext uri="{FF2B5EF4-FFF2-40B4-BE49-F238E27FC236}">
                <a16:creationId xmlns:a16="http://schemas.microsoft.com/office/drawing/2014/main" id="{819365D2-B2C1-FC30-BD8E-1647CFC5D924}"/>
              </a:ext>
            </a:extLst>
          </p:cNvPr>
          <p:cNvSpPr/>
          <p:nvPr/>
        </p:nvSpPr>
        <p:spPr>
          <a:xfrm>
            <a:off x="687705" y="4707814"/>
            <a:ext cx="10438637" cy="1045286"/>
          </a:xfrm>
          <a:prstGeom prst="roundRect">
            <a:avLst/>
          </a:prstGeom>
          <a:solidFill>
            <a:srgbClr val="4454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相比于布隆过滤器，</a:t>
            </a:r>
            <a:r>
              <a:rPr kumimoji="0" lang="en-US" altLang="zh-CN"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Count-Min Sketch</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更适用于频率统计任务；阿达马变换也能有效降低通信开销。</a:t>
            </a:r>
            <a:endParaRPr kumimoji="0" lang="en-US" altLang="zh-CN"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但有研究人员认为苹果在实际应用中设置的隐私预算参数超出了可接受的范围，</a:t>
            </a:r>
            <a:r>
              <a:rPr kumimoji="0" lang="zh-CN" altLang="en-US" sz="18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隐私保护能力不够强</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t>
            </a:r>
          </a:p>
        </p:txBody>
      </p:sp>
      <p:sp>
        <p:nvSpPr>
          <p:cNvPr id="2" name="灯片编号占位符 1">
            <a:extLst>
              <a:ext uri="{FF2B5EF4-FFF2-40B4-BE49-F238E27FC236}">
                <a16:creationId xmlns:a16="http://schemas.microsoft.com/office/drawing/2014/main" id="{0A31463B-7E79-B8BB-F8A1-8C1680F72F26}"/>
              </a:ext>
            </a:extLst>
          </p:cNvPr>
          <p:cNvSpPr>
            <a:spLocks noGrp="1"/>
          </p:cNvSpPr>
          <p:nvPr>
            <p:ph type="sldNum" sz="quarter" idx="11"/>
          </p:nvPr>
        </p:nvSpPr>
        <p:spPr/>
        <p:txBody>
          <a:bodyPr/>
          <a:lstStyle/>
          <a:p>
            <a:fld id="{30F1A57F-7590-DA4B-A3C4-2D26B37BD10B}" type="slidenum">
              <a:rPr kumimoji="1" lang="zh-CN" altLang="en-US" smtClean="0"/>
              <a:pPr/>
              <a:t>46</a:t>
            </a:fld>
            <a:endParaRPr kumimoji="1" lang="zh-CN" altLang="en-US" dirty="0"/>
          </a:p>
        </p:txBody>
      </p:sp>
    </p:spTree>
    <p:extLst>
      <p:ext uri="{BB962C8B-B14F-4D97-AF65-F5344CB8AC3E}">
        <p14:creationId xmlns:p14="http://schemas.microsoft.com/office/powerpoint/2010/main" val="3571601786"/>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99ACA68C-E086-6492-EC44-D7B680CD787E}"/>
              </a:ext>
            </a:extLst>
          </p:cNvPr>
          <p:cNvSpPr txBox="1"/>
          <p:nvPr/>
        </p:nvSpPr>
        <p:spPr>
          <a:xfrm>
            <a:off x="687705" y="1368425"/>
            <a:ext cx="79786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微软差分隐私应用</a:t>
            </a:r>
          </a:p>
        </p:txBody>
      </p:sp>
      <p:sp>
        <p:nvSpPr>
          <p:cNvPr id="4" name="文本框 3">
            <a:extLst>
              <a:ext uri="{FF2B5EF4-FFF2-40B4-BE49-F238E27FC236}">
                <a16:creationId xmlns:a16="http://schemas.microsoft.com/office/drawing/2014/main" id="{3F0AD9EB-3762-4B6F-6910-A8DDCABB1000}"/>
              </a:ext>
            </a:extLst>
          </p:cNvPr>
          <p:cNvSpPr txBox="1"/>
          <p:nvPr/>
        </p:nvSpPr>
        <p:spPr>
          <a:xfrm>
            <a:off x="687705" y="2341096"/>
            <a:ext cx="10342245" cy="1705403"/>
          </a:xfrm>
          <a:prstGeom prst="rect">
            <a:avLst/>
          </a:prstGeom>
          <a:ln w="19050">
            <a:solidFill>
              <a:srgbClr val="202C8E"/>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微软在其本地化差分隐私方案中引入了</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1BitMean</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800" b="0" i="0" u="none" strike="noStrike" kern="1200" cap="none" spc="0" normalizeH="0" baseline="0" noProof="0" dirty="0" err="1">
                <a:ln>
                  <a:noFill/>
                </a:ln>
                <a:solidFill>
                  <a:prstClr val="black"/>
                </a:solidFill>
                <a:effectLst/>
                <a:uLnTx/>
                <a:uFillTx/>
                <a:latin typeface="微软雅黑" panose="020B0503020204020204" charset="-122"/>
                <a:ea typeface="微软雅黑" panose="020B0503020204020204" charset="-122"/>
                <a:cs typeface="+mn-cs"/>
              </a:rPr>
              <a:t>dBitFlip</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和</a:t>
            </a:r>
            <a:r>
              <a:rPr kumimoji="0" lang="en-US" altLang="zh-CN" sz="1800" b="0" i="0" u="none" strike="noStrike" kern="1200" cap="none" spc="0" normalizeH="0" baseline="0" noProof="0" dirty="0" err="1">
                <a:ln>
                  <a:noFill/>
                </a:ln>
                <a:solidFill>
                  <a:prstClr val="black"/>
                </a:solidFill>
                <a:effectLst/>
                <a:uLnTx/>
                <a:uFillTx/>
                <a:latin typeface="微软雅黑" panose="020B0503020204020204" charset="-122"/>
                <a:ea typeface="微软雅黑" panose="020B0503020204020204" charset="-122"/>
                <a:cs typeface="+mn-cs"/>
              </a:rPr>
              <a:t>Memoization</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等方法来应对具有不同特性的数据类型，用以统计各类应用的</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使用时长</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以及不同用户的</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使用模式</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，该方案已在</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2017</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年部署到了 </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Windows 10 </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系统中。</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微软和哈佛大学合作推出了 </a:t>
            </a:r>
            <a:r>
              <a:rPr kumimoji="0" lang="en-US" altLang="zh-CN" sz="1800" b="1" i="0" u="none" strike="noStrike" kern="1200" cap="none" spc="0" normalizeH="0" baseline="0" noProof="0" dirty="0" err="1">
                <a:ln>
                  <a:noFill/>
                </a:ln>
                <a:solidFill>
                  <a:prstClr val="black"/>
                </a:solidFill>
                <a:effectLst/>
                <a:uLnTx/>
                <a:uFillTx/>
                <a:latin typeface="微软雅黑" panose="020B0503020204020204" charset="-122"/>
                <a:ea typeface="微软雅黑" panose="020B0503020204020204" charset="-122"/>
                <a:cs typeface="+mn-cs"/>
              </a:rPr>
              <a:t>OpenDP</a:t>
            </a:r>
            <a:r>
              <a:rPr kumimoji="0" lang="en-US" altLang="zh-CN"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开源差分隐私平台</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，以降低中小开发者应用差分隐私的门槛。</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5" name="Picture 2" descr="微软(中国)有限公司| LinkedIn">
            <a:extLst>
              <a:ext uri="{FF2B5EF4-FFF2-40B4-BE49-F238E27FC236}">
                <a16:creationId xmlns:a16="http://schemas.microsoft.com/office/drawing/2014/main" id="{6B4D6AC0-7129-B2AC-118F-8D4474649B1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73422" y="1091145"/>
            <a:ext cx="3104451" cy="1139333"/>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圆角 7">
            <a:extLst>
              <a:ext uri="{FF2B5EF4-FFF2-40B4-BE49-F238E27FC236}">
                <a16:creationId xmlns:a16="http://schemas.microsoft.com/office/drawing/2014/main" id="{B3C34E69-4508-39F7-1360-7984C3EBF3BF}"/>
              </a:ext>
            </a:extLst>
          </p:cNvPr>
          <p:cNvSpPr/>
          <p:nvPr/>
        </p:nvSpPr>
        <p:spPr>
          <a:xfrm>
            <a:off x="687705" y="4707814"/>
            <a:ext cx="10438637" cy="1045286"/>
          </a:xfrm>
          <a:prstGeom prst="roundRect">
            <a:avLst/>
          </a:prstGeom>
          <a:solidFill>
            <a:srgbClr val="4454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微软的差分隐私方案应用范围更广，</a:t>
            </a:r>
            <a:r>
              <a:rPr kumimoji="0" lang="en-US" altLang="zh-CN"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1BitMean</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适用于简单的数值型数据，</a:t>
            </a:r>
            <a:r>
              <a:rPr kumimoji="0" lang="en-US" altLang="zh-CN" sz="1800" b="0" i="0" u="none" strike="noStrike" kern="1200" cap="none" spc="0" normalizeH="0" baseline="0" noProof="0" dirty="0" err="1">
                <a:ln>
                  <a:noFill/>
                </a:ln>
                <a:solidFill>
                  <a:prstClr val="white"/>
                </a:solidFill>
                <a:effectLst/>
                <a:uLnTx/>
                <a:uFillTx/>
                <a:latin typeface="微软雅黑" panose="020B0503020204020204" charset="-122"/>
                <a:ea typeface="微软雅黑" panose="020B0503020204020204" charset="-122"/>
                <a:cs typeface="+mn-cs"/>
              </a:rPr>
              <a:t>dBitFlip</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可用于直方图统计数据，</a:t>
            </a:r>
            <a:r>
              <a:rPr kumimoji="0" lang="en-US" altLang="zh-CN"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a:t>
            </a:r>
            <a:r>
              <a:rPr kumimoji="0" lang="en-US" altLang="zh-CN" sz="1800" b="0" i="0" u="none" strike="noStrike" kern="1200" cap="none" spc="0" normalizeH="0" baseline="0" noProof="0" dirty="0" err="1">
                <a:ln>
                  <a:noFill/>
                </a:ln>
                <a:solidFill>
                  <a:prstClr val="white"/>
                </a:solidFill>
                <a:effectLst/>
                <a:uLnTx/>
                <a:uFillTx/>
                <a:latin typeface="微软雅黑" panose="020B0503020204020204" charset="-122"/>
                <a:ea typeface="微软雅黑" panose="020B0503020204020204" charset="-122"/>
                <a:cs typeface="+mn-cs"/>
              </a:rPr>
              <a:t>Memoization</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则适合长期收集持续变化的数据，但处理</a:t>
            </a:r>
            <a:r>
              <a:rPr kumimoji="0" lang="zh-CN" altLang="en-US" sz="18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数据类型单一局限性大</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t>
            </a:r>
          </a:p>
        </p:txBody>
      </p:sp>
      <p:sp>
        <p:nvSpPr>
          <p:cNvPr id="2" name="灯片编号占位符 1">
            <a:extLst>
              <a:ext uri="{FF2B5EF4-FFF2-40B4-BE49-F238E27FC236}">
                <a16:creationId xmlns:a16="http://schemas.microsoft.com/office/drawing/2014/main" id="{42AAE475-8A41-760E-2D8A-7BD3B0B81290}"/>
              </a:ext>
            </a:extLst>
          </p:cNvPr>
          <p:cNvSpPr>
            <a:spLocks noGrp="1"/>
          </p:cNvSpPr>
          <p:nvPr>
            <p:ph type="sldNum" sz="quarter" idx="11"/>
          </p:nvPr>
        </p:nvSpPr>
        <p:spPr/>
        <p:txBody>
          <a:bodyPr/>
          <a:lstStyle/>
          <a:p>
            <a:fld id="{30F1A57F-7590-DA4B-A3C4-2D26B37BD10B}" type="slidenum">
              <a:rPr kumimoji="1" lang="zh-CN" altLang="en-US" smtClean="0"/>
              <a:pPr/>
              <a:t>47</a:t>
            </a:fld>
            <a:endParaRPr kumimoji="1" lang="zh-CN" altLang="en-US" dirty="0"/>
          </a:p>
        </p:txBody>
      </p:sp>
    </p:spTree>
    <p:extLst>
      <p:ext uri="{BB962C8B-B14F-4D97-AF65-F5344CB8AC3E}">
        <p14:creationId xmlns:p14="http://schemas.microsoft.com/office/powerpoint/2010/main" val="3403680187"/>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48</a:t>
            </a:fld>
            <a:endParaRPr kumimoji="1" lang="zh-CN" altLang="en-US"/>
          </a:p>
        </p:txBody>
      </p:sp>
      <p:sp>
        <p:nvSpPr>
          <p:cNvPr id="7" name="内容占位符 2">
            <a:extLst>
              <a:ext uri="{FF2B5EF4-FFF2-40B4-BE49-F238E27FC236}">
                <a16:creationId xmlns:a16="http://schemas.microsoft.com/office/drawing/2014/main" id="{0E464DDA-C8CE-421F-8E73-E90716C54ACA}"/>
              </a:ext>
            </a:extLst>
          </p:cNvPr>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US" b="1" dirty="0">
                <a:latin typeface="华文宋体" panose="02010600040101010101" charset="-122"/>
                <a:ea typeface="华文宋体" panose="02010600040101010101" charset="-122"/>
              </a:rPr>
              <a:t>安全多方计算</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联邦学习</a:t>
            </a:r>
          </a:p>
          <a:p>
            <a:pPr fontAlgn="auto">
              <a:lnSpc>
                <a:spcPct val="150000"/>
              </a:lnSpc>
            </a:pPr>
            <a:r>
              <a:rPr kumimoji="1" lang="zh-CN" altLang="en-US" b="1" dirty="0">
                <a:latin typeface="华文宋体" panose="02010600040101010101" charset="-122"/>
                <a:ea typeface="华文宋体" panose="02010600040101010101" charset="-122"/>
              </a:rPr>
              <a:t>数据脱敏</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差分隐私</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solidFill>
                  <a:srgbClr val="C00000"/>
                </a:solidFill>
                <a:latin typeface="华文宋体" panose="02010600040101010101" charset="-122"/>
                <a:ea typeface="华文宋体" panose="02010600040101010101" charset="-122"/>
              </a:rPr>
              <a:t>全同态加密</a:t>
            </a:r>
            <a:endParaRPr lang="en-US" altLang="zh-CN" b="1" dirty="0">
              <a:solidFill>
                <a:srgbClr val="C00000"/>
              </a:solidFill>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零知识证明</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数据合规</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Tree>
    <p:extLst>
      <p:ext uri="{BB962C8B-B14F-4D97-AF65-F5344CB8AC3E}">
        <p14:creationId xmlns:p14="http://schemas.microsoft.com/office/powerpoint/2010/main" val="835787572"/>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954107"/>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全同态加密（</a:t>
            </a:r>
            <a:r>
              <a:rPr lang="en" altLang="zh-CN" sz="2800" b="1" dirty="0">
                <a:latin typeface="Microsoft YaHei" panose="020B0503020204020204" pitchFamily="34" charset="-122"/>
                <a:ea typeface="Microsoft YaHei" panose="020B0503020204020204" pitchFamily="34" charset="-122"/>
              </a:rPr>
              <a:t>Fully Homomorphic Encryption</a:t>
            </a:r>
            <a:r>
              <a:rPr lang="zh-CN" altLang="en" sz="2800" b="1" dirty="0">
                <a:latin typeface="Microsoft YaHei" panose="020B0503020204020204" pitchFamily="34" charset="-122"/>
                <a:ea typeface="Microsoft YaHei" panose="020B0503020204020204" pitchFamily="34" charset="-122"/>
              </a:rPr>
              <a:t>）</a:t>
            </a:r>
          </a:p>
          <a:p>
            <a:endParaRPr lang="zh-CN" altLang="en-US" sz="2800" b="1" dirty="0">
              <a:latin typeface="Microsoft YaHei" panose="020B0503020204020204" pitchFamily="34" charset="-122"/>
              <a:ea typeface="Microsoft YaHei" panose="020B0503020204020204" pitchFamily="34" charset="-122"/>
            </a:endParaRPr>
          </a:p>
        </p:txBody>
      </p:sp>
      <p:grpSp>
        <p:nvGrpSpPr>
          <p:cNvPr id="2" name="Group 1">
            <a:extLst>
              <a:ext uri="{FF2B5EF4-FFF2-40B4-BE49-F238E27FC236}">
                <a16:creationId xmlns:a16="http://schemas.microsoft.com/office/drawing/2014/main" id="{63BBEAE3-6E1F-E924-E22E-03571E679F81}"/>
              </a:ext>
            </a:extLst>
          </p:cNvPr>
          <p:cNvGrpSpPr/>
          <p:nvPr/>
        </p:nvGrpSpPr>
        <p:grpSpPr>
          <a:xfrm>
            <a:off x="1285037" y="2083629"/>
            <a:ext cx="4608622" cy="530804"/>
            <a:chOff x="1379462" y="1807396"/>
            <a:chExt cx="4609222" cy="530873"/>
          </a:xfrm>
        </p:grpSpPr>
        <p:sp>
          <p:nvSpPr>
            <p:cNvPr id="5" name="矩形: 圆角 2">
              <a:extLst>
                <a:ext uri="{FF2B5EF4-FFF2-40B4-BE49-F238E27FC236}">
                  <a16:creationId xmlns:a16="http://schemas.microsoft.com/office/drawing/2014/main" id="{4BA9FE9E-01DE-DFE9-1F61-E83B3C867DFF}"/>
                </a:ext>
              </a:extLst>
            </p:cNvPr>
            <p:cNvSpPr/>
            <p:nvPr/>
          </p:nvSpPr>
          <p:spPr>
            <a:xfrm>
              <a:off x="1379462" y="1807396"/>
              <a:ext cx="897356" cy="510120"/>
            </a:xfrm>
            <a:prstGeom prst="roundRect">
              <a:avLst/>
            </a:prstGeom>
            <a:solidFill>
              <a:srgbClr val="003F8A"/>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sz="2400" kern="0" dirty="0">
                <a:solidFill>
                  <a:prstClr val="white"/>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FAA00419-A362-A46A-B2E3-CACF602BA04B}"/>
                    </a:ext>
                  </a:extLst>
                </p:cNvPr>
                <p:cNvSpPr txBox="1"/>
                <p:nvPr/>
              </p:nvSpPr>
              <p:spPr>
                <a:xfrm>
                  <a:off x="1520934" y="1807396"/>
                  <a:ext cx="663195" cy="461665"/>
                </a:xfrm>
                <a:prstGeom prst="rect">
                  <a:avLst/>
                </a:prstGeom>
                <a:noFill/>
                <a:ln>
                  <a:noFill/>
                </a:ln>
              </p:spPr>
              <p:txBody>
                <a:bodyPr wrap="none" rtlCol="0">
                  <a:spAutoFit/>
                </a:bodyPr>
                <a:lstStyle/>
                <a:p>
                  <a:pPr defTabSz="914400"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ctrlPr>
                          </m:sSubPr>
                          <m:e>
                            <m: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t>𝑚</m:t>
                            </m:r>
                          </m:e>
                          <m: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1</m:t>
                            </m:r>
                          </m:sub>
                        </m:sSub>
                      </m:oMath>
                    </m:oMathPara>
                  </a14:m>
                  <a:endParaRPr lang="zh-CN" altLang="en-US" sz="24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1520934" y="1807396"/>
                  <a:ext cx="663195" cy="461665"/>
                </a:xfrm>
                <a:prstGeom prst="rect">
                  <a:avLst/>
                </a:prstGeom>
                <a:blipFill rotWithShape="1">
                  <a:blip r:embed="rId4"/>
                </a:blipFill>
                <a:ln>
                  <a:noFill/>
                </a:ln>
              </p:spPr>
              <p:txBody>
                <a:bodyPr/>
                <a:lstStyle/>
                <a:p>
                  <a:r>
                    <a:rPr lang="zh-CN" altLang="en-US">
                      <a:noFill/>
                    </a:rPr>
                    <a:t> </a:t>
                  </a:r>
                </a:p>
              </p:txBody>
            </p:sp>
          </mc:Fallback>
        </mc:AlternateContent>
        <p:sp>
          <p:nvSpPr>
            <p:cNvPr id="7" name="加号 6">
              <a:extLst>
                <a:ext uri="{FF2B5EF4-FFF2-40B4-BE49-F238E27FC236}">
                  <a16:creationId xmlns:a16="http://schemas.microsoft.com/office/drawing/2014/main" id="{D4EBAA64-C8AE-FFDF-4037-385012CD8E1E}"/>
                </a:ext>
              </a:extLst>
            </p:cNvPr>
            <p:cNvSpPr/>
            <p:nvPr/>
          </p:nvSpPr>
          <p:spPr>
            <a:xfrm>
              <a:off x="2396389" y="1820926"/>
              <a:ext cx="472635" cy="472635"/>
            </a:xfrm>
            <a:prstGeom prst="mathPlus">
              <a:avLst/>
            </a:prstGeom>
            <a:solidFill>
              <a:schemeClr val="bg1">
                <a:lumMod val="85000"/>
              </a:schemeClr>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8" name="矩形: 圆角 5">
              <a:extLst>
                <a:ext uri="{FF2B5EF4-FFF2-40B4-BE49-F238E27FC236}">
                  <a16:creationId xmlns:a16="http://schemas.microsoft.com/office/drawing/2014/main" id="{59055A56-8CB2-B72F-BDF4-6590CAC696D1}"/>
                </a:ext>
              </a:extLst>
            </p:cNvPr>
            <p:cNvSpPr/>
            <p:nvPr/>
          </p:nvSpPr>
          <p:spPr>
            <a:xfrm>
              <a:off x="2969102" y="1820926"/>
              <a:ext cx="897356" cy="510120"/>
            </a:xfrm>
            <a:prstGeom prst="roundRect">
              <a:avLst/>
            </a:prstGeom>
            <a:solidFill>
              <a:srgbClr val="003F8A"/>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sz="2400" kern="0" dirty="0">
                <a:solidFill>
                  <a:prstClr val="white"/>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3588C0CD-CB00-B842-0A37-6D8A41F029B3}"/>
                    </a:ext>
                  </a:extLst>
                </p:cNvPr>
                <p:cNvSpPr txBox="1"/>
                <p:nvPr/>
              </p:nvSpPr>
              <p:spPr>
                <a:xfrm>
                  <a:off x="3110574" y="1820926"/>
                  <a:ext cx="670312" cy="461665"/>
                </a:xfrm>
                <a:prstGeom prst="rect">
                  <a:avLst/>
                </a:prstGeom>
                <a:noFill/>
                <a:ln>
                  <a:noFill/>
                </a:ln>
              </p:spPr>
              <p:txBody>
                <a:bodyPr wrap="none" rtlCol="0">
                  <a:spAutoFit/>
                </a:bodyPr>
                <a:lstStyle/>
                <a:p>
                  <a:pPr defTabSz="914400"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ctrlPr>
                          </m:sSubPr>
                          <m:e>
                            <m: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t>𝑚</m:t>
                            </m:r>
                          </m:e>
                          <m: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2</m:t>
                            </m:r>
                          </m:sub>
                        </m:sSub>
                      </m:oMath>
                    </m:oMathPara>
                  </a14:m>
                  <a:endParaRPr lang="zh-CN" altLang="en-US" sz="24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3110574" y="1820926"/>
                  <a:ext cx="670312" cy="461665"/>
                </a:xfrm>
                <a:prstGeom prst="rect">
                  <a:avLst/>
                </a:prstGeom>
                <a:blipFill rotWithShape="1">
                  <a:blip r:embed="rId5"/>
                </a:blipFill>
                <a:ln>
                  <a:noFill/>
                </a:ln>
              </p:spPr>
              <p:txBody>
                <a:bodyPr/>
                <a:lstStyle/>
                <a:p>
                  <a:r>
                    <a:rPr lang="zh-CN" altLang="en-US">
                      <a:noFill/>
                    </a:rPr>
                    <a:t> </a:t>
                  </a:r>
                </a:p>
              </p:txBody>
            </p:sp>
          </mc:Fallback>
        </mc:AlternateContent>
        <p:sp>
          <p:nvSpPr>
            <p:cNvPr id="10" name="等号 7">
              <a:extLst>
                <a:ext uri="{FF2B5EF4-FFF2-40B4-BE49-F238E27FC236}">
                  <a16:creationId xmlns:a16="http://schemas.microsoft.com/office/drawing/2014/main" id="{661B1949-1CAA-2AF0-C3DA-F5D4F12BCC87}"/>
                </a:ext>
              </a:extLst>
            </p:cNvPr>
            <p:cNvSpPr/>
            <p:nvPr/>
          </p:nvSpPr>
          <p:spPr>
            <a:xfrm>
              <a:off x="3913283" y="1828149"/>
              <a:ext cx="470888" cy="470888"/>
            </a:xfrm>
            <a:prstGeom prst="mathEqual">
              <a:avLst/>
            </a:prstGeom>
            <a:solidFill>
              <a:schemeClr val="bg1">
                <a:lumMod val="85000"/>
              </a:schemeClr>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11" name="矩形: 圆角 8">
              <a:extLst>
                <a:ext uri="{FF2B5EF4-FFF2-40B4-BE49-F238E27FC236}">
                  <a16:creationId xmlns:a16="http://schemas.microsoft.com/office/drawing/2014/main" id="{48093A57-E9F6-A188-D375-4BB052F9DC16}"/>
                </a:ext>
              </a:extLst>
            </p:cNvPr>
            <p:cNvSpPr/>
            <p:nvPr/>
          </p:nvSpPr>
          <p:spPr>
            <a:xfrm>
              <a:off x="4505031" y="1828149"/>
              <a:ext cx="1479112" cy="510120"/>
            </a:xfrm>
            <a:prstGeom prst="roundRect">
              <a:avLst/>
            </a:prstGeom>
            <a:solidFill>
              <a:srgbClr val="003F8A"/>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sz="2400" kern="0" dirty="0">
                <a:solidFill>
                  <a:prstClr val="white"/>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C111E2E8-A2E8-759E-4B55-B511391DFA38}"/>
                    </a:ext>
                  </a:extLst>
                </p:cNvPr>
                <p:cNvSpPr txBox="1"/>
                <p:nvPr/>
              </p:nvSpPr>
              <p:spPr>
                <a:xfrm>
                  <a:off x="4558742" y="1841676"/>
                  <a:ext cx="1429942" cy="461665"/>
                </a:xfrm>
                <a:prstGeom prst="rect">
                  <a:avLst/>
                </a:prstGeom>
                <a:noFill/>
                <a:ln>
                  <a:noFill/>
                </a:ln>
              </p:spPr>
              <p:txBody>
                <a:bodyPr wrap="none" rtlCol="0">
                  <a:spAutoFit/>
                </a:bodyPr>
                <a:lstStyle/>
                <a:p>
                  <a:pPr defTabSz="914400"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ctrlPr>
                          </m:sSubPr>
                          <m:e>
                            <m: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t>𝑚</m:t>
                            </m:r>
                          </m:e>
                          <m: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1</m:t>
                            </m:r>
                          </m:sub>
                        </m:s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m:t>
                        </m:r>
                        <m:sSub>
                          <m:sSubPr>
                            <m:ctrlP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ctrlPr>
                          </m:sSubPr>
                          <m:e>
                            <m: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t>𝑚</m:t>
                            </m:r>
                          </m:e>
                          <m: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2</m:t>
                            </m:r>
                          </m:sub>
                        </m:sSub>
                      </m:oMath>
                    </m:oMathPara>
                  </a14:m>
                  <a:endParaRPr lang="zh-CN" altLang="en-US" sz="24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xmlns="">
            <p:sp>
              <p:nvSpPr>
                <p:cNvPr id="17" name="文本框 16"/>
                <p:cNvSpPr txBox="1">
                  <a:spLocks noRot="1" noChangeAspect="1" noMove="1" noResize="1" noEditPoints="1" noAdjustHandles="1" noChangeArrowheads="1" noChangeShapeType="1" noTextEdit="1"/>
                </p:cNvSpPr>
                <p:nvPr/>
              </p:nvSpPr>
              <p:spPr>
                <a:xfrm>
                  <a:off x="4558742" y="1841676"/>
                  <a:ext cx="1429942" cy="461665"/>
                </a:xfrm>
                <a:prstGeom prst="rect">
                  <a:avLst/>
                </a:prstGeom>
                <a:blipFill rotWithShape="1">
                  <a:blip r:embed="rId6"/>
                </a:blipFill>
                <a:ln>
                  <a:noFill/>
                </a:ln>
              </p:spPr>
              <p:txBody>
                <a:bodyPr/>
                <a:lstStyle/>
                <a:p>
                  <a:r>
                    <a:rPr lang="zh-CN" altLang="en-US">
                      <a:noFill/>
                    </a:rPr>
                    <a:t> </a:t>
                  </a:r>
                </a:p>
              </p:txBody>
            </p:sp>
          </mc:Fallback>
        </mc:AlternateContent>
      </p:grpSp>
      <p:grpSp>
        <p:nvGrpSpPr>
          <p:cNvPr id="13" name="Group 2">
            <a:extLst>
              <a:ext uri="{FF2B5EF4-FFF2-40B4-BE49-F238E27FC236}">
                <a16:creationId xmlns:a16="http://schemas.microsoft.com/office/drawing/2014/main" id="{3E12C60F-9F9F-BB70-E1FE-94CE92F3FA96}"/>
              </a:ext>
            </a:extLst>
          </p:cNvPr>
          <p:cNvGrpSpPr/>
          <p:nvPr/>
        </p:nvGrpSpPr>
        <p:grpSpPr>
          <a:xfrm>
            <a:off x="6298343" y="2096278"/>
            <a:ext cx="4604081" cy="530804"/>
            <a:chOff x="6487143" y="1822761"/>
            <a:chExt cx="4604681" cy="530873"/>
          </a:xfrm>
        </p:grpSpPr>
        <p:sp>
          <p:nvSpPr>
            <p:cNvPr id="14" name="矩形: 圆角 11">
              <a:extLst>
                <a:ext uri="{FF2B5EF4-FFF2-40B4-BE49-F238E27FC236}">
                  <a16:creationId xmlns:a16="http://schemas.microsoft.com/office/drawing/2014/main" id="{908B629B-9589-0864-E6E6-2FC282F18B58}"/>
                </a:ext>
              </a:extLst>
            </p:cNvPr>
            <p:cNvSpPr/>
            <p:nvPr/>
          </p:nvSpPr>
          <p:spPr>
            <a:xfrm>
              <a:off x="6487143" y="1822761"/>
              <a:ext cx="897356" cy="510120"/>
            </a:xfrm>
            <a:prstGeom prst="roundRect">
              <a:avLst/>
            </a:prstGeom>
            <a:solidFill>
              <a:srgbClr val="003F8A"/>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sz="2400" kern="0" dirty="0">
                <a:solidFill>
                  <a:prstClr val="white"/>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B5698CC4-CCC1-8AFA-4CC5-833ADB4090C9}"/>
                    </a:ext>
                  </a:extLst>
                </p:cNvPr>
                <p:cNvSpPr txBox="1"/>
                <p:nvPr/>
              </p:nvSpPr>
              <p:spPr>
                <a:xfrm>
                  <a:off x="6628615" y="1822761"/>
                  <a:ext cx="663195" cy="461665"/>
                </a:xfrm>
                <a:prstGeom prst="rect">
                  <a:avLst/>
                </a:prstGeom>
                <a:noFill/>
                <a:ln>
                  <a:noFill/>
                </a:ln>
              </p:spPr>
              <p:txBody>
                <a:bodyPr wrap="none" rtlCol="0">
                  <a:spAutoFit/>
                </a:bodyPr>
                <a:lstStyle/>
                <a:p>
                  <a:pPr defTabSz="914400"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ctrlPr>
                          </m:sSubPr>
                          <m:e>
                            <m: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t>𝑚</m:t>
                            </m:r>
                          </m:e>
                          <m: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1</m:t>
                            </m:r>
                          </m:sub>
                        </m:sSub>
                      </m:oMath>
                    </m:oMathPara>
                  </a14:m>
                  <a:endParaRPr lang="zh-CN" altLang="en-US" sz="24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xmlns="">
            <p:sp>
              <p:nvSpPr>
                <p:cNvPr id="20" name="文本框 19"/>
                <p:cNvSpPr txBox="1">
                  <a:spLocks noRot="1" noChangeAspect="1" noMove="1" noResize="1" noEditPoints="1" noAdjustHandles="1" noChangeArrowheads="1" noChangeShapeType="1" noTextEdit="1"/>
                </p:cNvSpPr>
                <p:nvPr/>
              </p:nvSpPr>
              <p:spPr>
                <a:xfrm>
                  <a:off x="6628615" y="1822761"/>
                  <a:ext cx="663195" cy="461665"/>
                </a:xfrm>
                <a:prstGeom prst="rect">
                  <a:avLst/>
                </a:prstGeom>
                <a:blipFill rotWithShape="1">
                  <a:blip r:embed="rId4"/>
                </a:blipFill>
                <a:ln>
                  <a:noFill/>
                </a:ln>
              </p:spPr>
              <p:txBody>
                <a:bodyPr/>
                <a:lstStyle/>
                <a:p>
                  <a:r>
                    <a:rPr lang="zh-CN" altLang="en-US">
                      <a:noFill/>
                    </a:rPr>
                    <a:t> </a:t>
                  </a:r>
                </a:p>
              </p:txBody>
            </p:sp>
          </mc:Fallback>
        </mc:AlternateContent>
        <p:sp>
          <p:nvSpPr>
            <p:cNvPr id="16" name="矩形: 圆角 13">
              <a:extLst>
                <a:ext uri="{FF2B5EF4-FFF2-40B4-BE49-F238E27FC236}">
                  <a16:creationId xmlns:a16="http://schemas.microsoft.com/office/drawing/2014/main" id="{13B482B9-315B-ACB6-D8B6-1016BDC9021F}"/>
                </a:ext>
              </a:extLst>
            </p:cNvPr>
            <p:cNvSpPr/>
            <p:nvPr/>
          </p:nvSpPr>
          <p:spPr>
            <a:xfrm>
              <a:off x="8076783" y="1836291"/>
              <a:ext cx="897356" cy="510120"/>
            </a:xfrm>
            <a:prstGeom prst="roundRect">
              <a:avLst/>
            </a:prstGeom>
            <a:solidFill>
              <a:srgbClr val="003F8A"/>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sz="2400" kern="0" dirty="0">
                <a:solidFill>
                  <a:prstClr val="white"/>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CC9DA878-8FD7-2B58-25B3-75033891F9E1}"/>
                    </a:ext>
                  </a:extLst>
                </p:cNvPr>
                <p:cNvSpPr txBox="1"/>
                <p:nvPr/>
              </p:nvSpPr>
              <p:spPr>
                <a:xfrm>
                  <a:off x="8218255" y="1836291"/>
                  <a:ext cx="670312" cy="461665"/>
                </a:xfrm>
                <a:prstGeom prst="rect">
                  <a:avLst/>
                </a:prstGeom>
                <a:noFill/>
                <a:ln>
                  <a:noFill/>
                </a:ln>
              </p:spPr>
              <p:txBody>
                <a:bodyPr wrap="none" rtlCol="0">
                  <a:spAutoFit/>
                </a:bodyPr>
                <a:lstStyle/>
                <a:p>
                  <a:pPr defTabSz="914400"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ctrlPr>
                          </m:sSubPr>
                          <m:e>
                            <m: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t>𝑚</m:t>
                            </m:r>
                          </m:e>
                          <m: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2</m:t>
                            </m:r>
                          </m:sub>
                        </m:sSub>
                      </m:oMath>
                    </m:oMathPara>
                  </a14:m>
                  <a:endParaRPr lang="zh-CN" altLang="en-US" sz="24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xmlns="">
            <p:sp>
              <p:nvSpPr>
                <p:cNvPr id="22" name="文本框 21"/>
                <p:cNvSpPr txBox="1">
                  <a:spLocks noRot="1" noChangeAspect="1" noMove="1" noResize="1" noEditPoints="1" noAdjustHandles="1" noChangeArrowheads="1" noChangeShapeType="1" noTextEdit="1"/>
                </p:cNvSpPr>
                <p:nvPr/>
              </p:nvSpPr>
              <p:spPr>
                <a:xfrm>
                  <a:off x="8218255" y="1836291"/>
                  <a:ext cx="670312" cy="461665"/>
                </a:xfrm>
                <a:prstGeom prst="rect">
                  <a:avLst/>
                </a:prstGeom>
                <a:blipFill rotWithShape="1">
                  <a:blip r:embed="rId5"/>
                </a:blipFill>
                <a:ln>
                  <a:noFill/>
                </a:ln>
              </p:spPr>
              <p:txBody>
                <a:bodyPr/>
                <a:lstStyle/>
                <a:p>
                  <a:r>
                    <a:rPr lang="zh-CN" altLang="en-US">
                      <a:noFill/>
                    </a:rPr>
                    <a:t> </a:t>
                  </a:r>
                </a:p>
              </p:txBody>
            </p:sp>
          </mc:Fallback>
        </mc:AlternateContent>
        <p:sp>
          <p:nvSpPr>
            <p:cNvPr id="18" name="等号 15">
              <a:extLst>
                <a:ext uri="{FF2B5EF4-FFF2-40B4-BE49-F238E27FC236}">
                  <a16:creationId xmlns:a16="http://schemas.microsoft.com/office/drawing/2014/main" id="{72EC3E20-807E-6FC6-E9FD-5A16CB75B143}"/>
                </a:ext>
              </a:extLst>
            </p:cNvPr>
            <p:cNvSpPr/>
            <p:nvPr/>
          </p:nvSpPr>
          <p:spPr>
            <a:xfrm>
              <a:off x="9020964" y="1843514"/>
              <a:ext cx="470888" cy="470888"/>
            </a:xfrm>
            <a:prstGeom prst="mathEqual">
              <a:avLst/>
            </a:prstGeom>
            <a:solidFill>
              <a:schemeClr val="bg1">
                <a:lumMod val="85000"/>
              </a:schemeClr>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19" name="矩形: 圆角 21">
              <a:extLst>
                <a:ext uri="{FF2B5EF4-FFF2-40B4-BE49-F238E27FC236}">
                  <a16:creationId xmlns:a16="http://schemas.microsoft.com/office/drawing/2014/main" id="{49D8F66E-15C8-48D1-C986-014DB4C77075}"/>
                </a:ext>
              </a:extLst>
            </p:cNvPr>
            <p:cNvSpPr/>
            <p:nvPr/>
          </p:nvSpPr>
          <p:spPr>
            <a:xfrm>
              <a:off x="9612712" y="1843514"/>
              <a:ext cx="1479112" cy="510120"/>
            </a:xfrm>
            <a:prstGeom prst="roundRect">
              <a:avLst/>
            </a:prstGeom>
            <a:solidFill>
              <a:srgbClr val="003F8A"/>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sz="2400" kern="0" dirty="0">
                <a:solidFill>
                  <a:prstClr val="white"/>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EF30F503-1447-4D59-3DDF-E180AE04B240}"/>
                    </a:ext>
                  </a:extLst>
                </p:cNvPr>
                <p:cNvSpPr txBox="1"/>
                <p:nvPr/>
              </p:nvSpPr>
              <p:spPr>
                <a:xfrm>
                  <a:off x="9666423" y="1857041"/>
                  <a:ext cx="1283492" cy="461665"/>
                </a:xfrm>
                <a:prstGeom prst="rect">
                  <a:avLst/>
                </a:prstGeom>
                <a:noFill/>
                <a:ln>
                  <a:noFill/>
                </a:ln>
              </p:spPr>
              <p:txBody>
                <a:bodyPr wrap="none" rtlCol="0">
                  <a:spAutoFit/>
                </a:bodyPr>
                <a:lstStyle/>
                <a:p>
                  <a:pPr defTabSz="914400"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ctrlPr>
                          </m:sSubPr>
                          <m:e>
                            <m: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t>𝑚</m:t>
                            </m:r>
                          </m:e>
                          <m: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1</m:t>
                            </m:r>
                          </m:sub>
                        </m:s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m:t>
                        </m:r>
                        <m:sSub>
                          <m:sSubPr>
                            <m:ctrlP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ctrlPr>
                          </m:sSubPr>
                          <m:e>
                            <m: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t>𝑚</m:t>
                            </m:r>
                          </m:e>
                          <m: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2</m:t>
                            </m:r>
                          </m:sub>
                        </m:sSub>
                      </m:oMath>
                    </m:oMathPara>
                  </a14:m>
                  <a:endParaRPr lang="zh-CN" altLang="en-US" sz="24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xmlns="">
            <p:sp>
              <p:nvSpPr>
                <p:cNvPr id="25" name="文本框 24"/>
                <p:cNvSpPr txBox="1">
                  <a:spLocks noRot="1" noChangeAspect="1" noMove="1" noResize="1" noEditPoints="1" noAdjustHandles="1" noChangeArrowheads="1" noChangeShapeType="1" noTextEdit="1"/>
                </p:cNvSpPr>
                <p:nvPr/>
              </p:nvSpPr>
              <p:spPr>
                <a:xfrm>
                  <a:off x="9666423" y="1857041"/>
                  <a:ext cx="1283492" cy="461665"/>
                </a:xfrm>
                <a:prstGeom prst="rect">
                  <a:avLst/>
                </a:prstGeom>
                <a:blipFill rotWithShape="1">
                  <a:blip r:embed="rId7"/>
                </a:blipFill>
                <a:ln>
                  <a:noFill/>
                </a:ln>
              </p:spPr>
              <p:txBody>
                <a:bodyPr/>
                <a:lstStyle/>
                <a:p>
                  <a:r>
                    <a:rPr lang="zh-CN" altLang="en-US">
                      <a:noFill/>
                    </a:rPr>
                    <a:t> </a:t>
                  </a:r>
                </a:p>
              </p:txBody>
            </p:sp>
          </mc:Fallback>
        </mc:AlternateContent>
        <p:sp>
          <p:nvSpPr>
            <p:cNvPr id="21" name="乘号 23">
              <a:extLst>
                <a:ext uri="{FF2B5EF4-FFF2-40B4-BE49-F238E27FC236}">
                  <a16:creationId xmlns:a16="http://schemas.microsoft.com/office/drawing/2014/main" id="{5F3E70F4-A050-4558-8169-F90F1BBC7A99}"/>
                </a:ext>
              </a:extLst>
            </p:cNvPr>
            <p:cNvSpPr/>
            <p:nvPr/>
          </p:nvSpPr>
          <p:spPr>
            <a:xfrm>
              <a:off x="7474532" y="1871492"/>
              <a:ext cx="472635" cy="441908"/>
            </a:xfrm>
            <a:prstGeom prst="mathMultiply">
              <a:avLst/>
            </a:prstGeom>
            <a:solidFill>
              <a:schemeClr val="bg1">
                <a:lumMod val="85000"/>
              </a:schemeClr>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kern="0">
                <a:solidFill>
                  <a:prstClr val="white"/>
                </a:solidFill>
                <a:latin typeface="微软雅黑" panose="020B0503020204020204" pitchFamily="34" charset="-122"/>
                <a:ea typeface="微软雅黑" panose="020B0503020204020204" pitchFamily="34" charset="-122"/>
              </a:endParaRPr>
            </a:p>
          </p:txBody>
        </p:sp>
      </p:grpSp>
      <p:sp>
        <p:nvSpPr>
          <p:cNvPr id="22" name="文本框 21">
            <a:extLst>
              <a:ext uri="{FF2B5EF4-FFF2-40B4-BE49-F238E27FC236}">
                <a16:creationId xmlns:a16="http://schemas.microsoft.com/office/drawing/2014/main" id="{D4429FC7-F386-88B2-BCAC-2931C185531E}"/>
              </a:ext>
            </a:extLst>
          </p:cNvPr>
          <p:cNvSpPr txBox="1"/>
          <p:nvPr/>
        </p:nvSpPr>
        <p:spPr>
          <a:xfrm>
            <a:off x="828887" y="1003393"/>
            <a:ext cx="10363653" cy="799642"/>
          </a:xfrm>
          <a:prstGeom prst="rect">
            <a:avLst/>
          </a:prstGeom>
          <a:noFill/>
        </p:spPr>
        <p:txBody>
          <a:bodyPr wrap="square">
            <a:spAutoFit/>
          </a:bodyPr>
          <a:lstStyle/>
          <a:p>
            <a:pPr marL="342900" lvl="1" indent="-342900" defTabSz="876300">
              <a:lnSpc>
                <a:spcPct val="120000"/>
              </a:lnSpc>
              <a:spcBef>
                <a:spcPts val="1200"/>
              </a:spcBef>
              <a:buClr>
                <a:schemeClr val="accent1">
                  <a:lumMod val="75000"/>
                </a:schemeClr>
              </a:buClr>
              <a:buSzPct val="60000"/>
              <a:buFont typeface="Wingdings" panose="05000000000000000000" pitchFamily="2" charset="2"/>
              <a:buChar char="n"/>
              <a:defRPr/>
            </a:pPr>
            <a:r>
              <a:rPr lang="zh-CN" altLang="en-US" sz="2000" b="1" dirty="0">
                <a:solidFill>
                  <a:srgbClr val="002A7E"/>
                </a:solidFill>
                <a:latin typeface="微软雅黑" panose="020B0503020204020204" pitchFamily="34" charset="-122"/>
                <a:ea typeface="微软雅黑" panose="020B0503020204020204" pitchFamily="34" charset="-122"/>
                <a:sym typeface="+mn-ea"/>
              </a:rPr>
              <a:t>全同态加密：</a:t>
            </a:r>
            <a:r>
              <a:rPr lang="zh-CN" altLang="en-US" sz="2000" dirty="0">
                <a:solidFill>
                  <a:srgbClr val="002A7E"/>
                </a:solidFill>
                <a:latin typeface="微软雅黑" panose="020B0503020204020204" pitchFamily="34" charset="-122"/>
                <a:ea typeface="微软雅黑" panose="020B0503020204020204" pitchFamily="34" charset="-122"/>
                <a:sym typeface="+mn-ea"/>
              </a:rPr>
              <a:t>在密文域的操作等效于明文域的对应操作，支持加法和乘法数据操作的同时不泄露任何数据信息</a:t>
            </a:r>
            <a:endParaRPr lang="en-US" altLang="zh-CN" sz="2000" dirty="0">
              <a:solidFill>
                <a:srgbClr val="002A7E"/>
              </a:solidFill>
              <a:latin typeface="微软雅黑" panose="020B0503020204020204" pitchFamily="34" charset="-122"/>
              <a:ea typeface="微软雅黑" panose="020B0503020204020204" pitchFamily="34" charset="-122"/>
              <a:sym typeface="+mn-ea"/>
            </a:endParaRPr>
          </a:p>
        </p:txBody>
      </p:sp>
      <p:sp>
        <p:nvSpPr>
          <p:cNvPr id="23" name="文本框 22">
            <a:extLst>
              <a:ext uri="{FF2B5EF4-FFF2-40B4-BE49-F238E27FC236}">
                <a16:creationId xmlns:a16="http://schemas.microsoft.com/office/drawing/2014/main" id="{967DEC26-495C-8429-5C09-3B366CD11DC3}"/>
              </a:ext>
            </a:extLst>
          </p:cNvPr>
          <p:cNvSpPr txBox="1"/>
          <p:nvPr/>
        </p:nvSpPr>
        <p:spPr>
          <a:xfrm>
            <a:off x="834024" y="2869602"/>
            <a:ext cx="8689513" cy="430318"/>
          </a:xfrm>
          <a:prstGeom prst="rect">
            <a:avLst/>
          </a:prstGeom>
          <a:noFill/>
        </p:spPr>
        <p:txBody>
          <a:bodyPr wrap="square">
            <a:spAutoFit/>
          </a:bodyPr>
          <a:lstStyle/>
          <a:p>
            <a:pPr marL="342900" lvl="1" indent="-342900" defTabSz="876300">
              <a:lnSpc>
                <a:spcPct val="120000"/>
              </a:lnSpc>
              <a:spcBef>
                <a:spcPts val="1200"/>
              </a:spcBef>
              <a:buClr>
                <a:schemeClr val="accent1">
                  <a:lumMod val="75000"/>
                </a:schemeClr>
              </a:buClr>
              <a:buSzPct val="60000"/>
              <a:buFont typeface="Wingdings" panose="05000000000000000000" pitchFamily="2" charset="2"/>
              <a:buChar char="n"/>
              <a:defRPr/>
            </a:pPr>
            <a:r>
              <a:rPr lang="zh-CN" altLang="en-US" sz="2000" b="1" dirty="0">
                <a:solidFill>
                  <a:srgbClr val="002A7E"/>
                </a:solidFill>
                <a:latin typeface="微软雅黑" panose="020B0503020204020204" pitchFamily="34" charset="-122"/>
                <a:ea typeface="微软雅黑" panose="020B0503020204020204" pitchFamily="34" charset="-122"/>
                <a:sym typeface="+mn-ea"/>
              </a:rPr>
              <a:t>简单示例（不考虑安全性和乘法同态性）</a:t>
            </a:r>
          </a:p>
        </p:txBody>
      </p:sp>
      <p:pic>
        <p:nvPicPr>
          <p:cNvPr id="24" name="图片 23">
            <a:extLst>
              <a:ext uri="{FF2B5EF4-FFF2-40B4-BE49-F238E27FC236}">
                <a16:creationId xmlns:a16="http://schemas.microsoft.com/office/drawing/2014/main" id="{199D6755-F59C-3959-6DDF-E48F7BBB8F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94041" y="3860617"/>
            <a:ext cx="1231737" cy="1231735"/>
          </a:xfrm>
          <a:prstGeom prst="rect">
            <a:avLst/>
          </a:prstGeom>
        </p:spPr>
      </p:pic>
      <p:pic>
        <p:nvPicPr>
          <p:cNvPr id="25" name="图片 24">
            <a:extLst>
              <a:ext uri="{FF2B5EF4-FFF2-40B4-BE49-F238E27FC236}">
                <a16:creationId xmlns:a16="http://schemas.microsoft.com/office/drawing/2014/main" id="{3F5CC442-FF8D-4591-87A3-4343DA4822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0154" y="3934645"/>
            <a:ext cx="1231737" cy="1231735"/>
          </a:xfrm>
          <a:prstGeom prst="rect">
            <a:avLst/>
          </a:prstGeom>
        </p:spPr>
      </p:pic>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AFEB80B9-607B-F6B9-1E74-C87C8FBEE1DD}"/>
                  </a:ext>
                </a:extLst>
              </p:cNvPr>
              <p:cNvSpPr txBox="1"/>
              <p:nvPr/>
            </p:nvSpPr>
            <p:spPr>
              <a:xfrm>
                <a:off x="1285037" y="3471663"/>
                <a:ext cx="5187317" cy="309380"/>
              </a:xfrm>
              <a:prstGeom prst="rect">
                <a:avLst/>
              </a:prstGeom>
              <a:noFill/>
            </p:spPr>
            <p:txBody>
              <a:bodyPr wrap="none" lIns="0" tIns="0" rIns="0" bIns="0" rtlCol="0">
                <a:spAutoFit/>
              </a:bodyPr>
              <a:lstStyle/>
              <a:p>
                <a14:m>
                  <m:oMath xmlns:m="http://schemas.openxmlformats.org/officeDocument/2006/math">
                    <m:r>
                      <a:rPr lang="zh-CN" altLang="en-US" sz="2000">
                        <a:solidFill>
                          <a:srgbClr val="002A7E"/>
                        </a:solidFill>
                        <a:latin typeface="Cambria Math" panose="02040503050406030204" pitchFamily="18" charset="0"/>
                        <a:ea typeface="微软雅黑" panose="020B0503020204020204" pitchFamily="34" charset="-122"/>
                      </a:rPr>
                      <m:t>密钥为</m:t>
                    </m:r>
                    <m:r>
                      <a:rPr lang="zh-CN" altLang="en-US" sz="2000">
                        <a:solidFill>
                          <a:srgbClr val="002A7E"/>
                        </a:solidFill>
                        <a:latin typeface="Cambria Math" panose="02040503050406030204" pitchFamily="18" charset="0"/>
                        <a:ea typeface="微软雅黑" panose="020B0503020204020204" pitchFamily="34" charset="-122"/>
                      </a:rPr>
                      <m:t>73</m:t>
                    </m:r>
                  </m:oMath>
                </a14:m>
                <a:r>
                  <a:rPr lang="zh-CN" altLang="en-US" sz="2000" dirty="0">
                    <a:solidFill>
                      <a:srgbClr val="002A7E"/>
                    </a:solidFill>
                    <a:latin typeface="微软雅黑" panose="020B0503020204020204" pitchFamily="34" charset="-122"/>
                    <a:ea typeface="微软雅黑" panose="020B0503020204020204" pitchFamily="34" charset="-122"/>
                  </a:rPr>
                  <a:t>，加密算法为简单乘法，即</a:t>
                </a:r>
                <a:r>
                  <a:rPr lang="en-US" altLang="zh-CN" sz="2000" dirty="0">
                    <a:solidFill>
                      <a:srgbClr val="002A7E"/>
                    </a:solidFill>
                    <a:latin typeface="微软雅黑" panose="020B0503020204020204" pitchFamily="34" charset="-122"/>
                    <a:ea typeface="微软雅黑" panose="020B0503020204020204" pitchFamily="34" charset="-122"/>
                  </a:rPr>
                  <a:t>73</a:t>
                </a:r>
                <a:r>
                  <a:rPr lang="zh-CN" altLang="en-US" sz="2000" dirty="0">
                    <a:solidFill>
                      <a:srgbClr val="002A7E"/>
                    </a:solidFill>
                    <a:latin typeface="微软雅黑" panose="020B0503020204020204" pitchFamily="34" charset="-122"/>
                    <a:ea typeface="微软雅黑" panose="020B0503020204020204" pitchFamily="34" charset="-122"/>
                  </a:rPr>
                  <a:t>乘以</a:t>
                </a:r>
                <a:r>
                  <a:rPr lang="en-US" altLang="zh-CN" sz="2000" dirty="0">
                    <a:solidFill>
                      <a:srgbClr val="002A7E"/>
                    </a:solidFill>
                    <a:latin typeface="微软雅黑" panose="020B0503020204020204" pitchFamily="34" charset="-122"/>
                    <a:ea typeface="微软雅黑" panose="020B0503020204020204" pitchFamily="34" charset="-122"/>
                  </a:rPr>
                  <a:t>m</a:t>
                </a:r>
                <a:endParaRPr lang="zh-CN" altLang="en-US" sz="2000" dirty="0">
                  <a:solidFill>
                    <a:srgbClr val="002A7E"/>
                  </a:solidFill>
                  <a:latin typeface="微软雅黑" panose="020B0503020204020204" pitchFamily="34" charset="-122"/>
                  <a:ea typeface="微软雅黑" panose="020B0503020204020204" pitchFamily="34" charset="-122"/>
                </a:endParaRPr>
              </a:p>
            </p:txBody>
          </p:sp>
        </mc:Choice>
        <mc:Fallback xmlns="">
          <p:sp>
            <p:nvSpPr>
              <p:cNvPr id="26" name="文本框 25">
                <a:extLst>
                  <a:ext uri="{FF2B5EF4-FFF2-40B4-BE49-F238E27FC236}">
                    <a16:creationId xmlns:a16="http://schemas.microsoft.com/office/drawing/2014/main" id="{AFEB80B9-607B-F6B9-1E74-C87C8FBEE1DD}"/>
                  </a:ext>
                </a:extLst>
              </p:cNvPr>
              <p:cNvSpPr txBox="1">
                <a:spLocks noRot="1" noChangeAspect="1" noMove="1" noResize="1" noEditPoints="1" noAdjustHandles="1" noChangeArrowheads="1" noChangeShapeType="1" noTextEdit="1"/>
              </p:cNvSpPr>
              <p:nvPr/>
            </p:nvSpPr>
            <p:spPr>
              <a:xfrm>
                <a:off x="1285037" y="3471663"/>
                <a:ext cx="5187317" cy="309380"/>
              </a:xfrm>
              <a:prstGeom prst="rect">
                <a:avLst/>
              </a:prstGeom>
              <a:blipFill>
                <a:blip r:embed="rId10"/>
                <a:stretch>
                  <a:fillRect l="-2689" t="-28000" r="-1956" b="-48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99276422-6E29-2E14-71F2-BCC37A7EDCB7}"/>
                  </a:ext>
                </a:extLst>
              </p:cNvPr>
              <p:cNvSpPr txBox="1"/>
              <p:nvPr/>
            </p:nvSpPr>
            <p:spPr>
              <a:xfrm>
                <a:off x="2256645" y="4199523"/>
                <a:ext cx="2175274" cy="2784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a:solidFill>
                            <a:srgbClr val="002A7E"/>
                          </a:solidFill>
                          <a:latin typeface="Cambria Math" panose="02040503050406030204" pitchFamily="18" charset="0"/>
                          <a:ea typeface="微软雅黑" panose="020B0503020204020204" pitchFamily="34" charset="-122"/>
                        </a:rPr>
                        <m:t>加密</m:t>
                      </m:r>
                      <m:r>
                        <a:rPr lang="en-US" altLang="zh-CN">
                          <a:solidFill>
                            <a:srgbClr val="002A7E"/>
                          </a:solidFill>
                          <a:latin typeface="Cambria Math" panose="02040503050406030204" pitchFamily="18" charset="0"/>
                          <a:ea typeface="微软雅黑" panose="020B0503020204020204" pitchFamily="34" charset="-122"/>
                        </a:rPr>
                        <m:t>6</m:t>
                      </m:r>
                      <m:r>
                        <a:rPr lang="zh-CN" altLang="en-US">
                          <a:solidFill>
                            <a:srgbClr val="002A7E"/>
                          </a:solidFill>
                          <a:latin typeface="Cambria Math" panose="02040503050406030204" pitchFamily="18" charset="0"/>
                          <a:ea typeface="微软雅黑" panose="020B0503020204020204" pitchFamily="34" charset="-122"/>
                        </a:rPr>
                        <m:t>：</m:t>
                      </m:r>
                      <m:r>
                        <a:rPr lang="en-US" altLang="zh-CN">
                          <a:solidFill>
                            <a:srgbClr val="002A7E"/>
                          </a:solidFill>
                          <a:latin typeface="Cambria Math" panose="02040503050406030204" pitchFamily="18" charset="0"/>
                          <a:ea typeface="微软雅黑" panose="020B0503020204020204" pitchFamily="34" charset="-122"/>
                        </a:rPr>
                        <m:t>73∗6</m:t>
                      </m:r>
                      <m:r>
                        <a:rPr lang="zh-CN" altLang="en-US">
                          <a:solidFill>
                            <a:srgbClr val="002A7E"/>
                          </a:solidFill>
                          <a:latin typeface="Cambria Math" panose="02040503050406030204" pitchFamily="18" charset="0"/>
                          <a:ea typeface="微软雅黑" panose="020B0503020204020204" pitchFamily="34" charset="-122"/>
                        </a:rPr>
                        <m:t>=</m:t>
                      </m:r>
                      <m:r>
                        <a:rPr lang="en-US" altLang="zh-CN">
                          <a:solidFill>
                            <a:srgbClr val="002A7E"/>
                          </a:solidFill>
                          <a:latin typeface="Cambria Math" panose="02040503050406030204" pitchFamily="18" charset="0"/>
                          <a:ea typeface="微软雅黑" panose="020B0503020204020204" pitchFamily="34" charset="-122"/>
                        </a:rPr>
                        <m:t>438</m:t>
                      </m:r>
                    </m:oMath>
                  </m:oMathPara>
                </a14:m>
                <a:endParaRPr lang="zh-CN" altLang="en-US" dirty="0">
                  <a:solidFill>
                    <a:srgbClr val="002A7E"/>
                  </a:solidFill>
                  <a:latin typeface="微软雅黑" panose="020B0503020204020204" pitchFamily="34" charset="-122"/>
                  <a:ea typeface="微软雅黑" panose="020B0503020204020204" pitchFamily="34" charset="-122"/>
                </a:endParaRPr>
              </a:p>
            </p:txBody>
          </p:sp>
        </mc:Choice>
        <mc:Fallback xmlns="">
          <p:sp>
            <p:nvSpPr>
              <p:cNvPr id="27" name="文本框 26">
                <a:extLst>
                  <a:ext uri="{FF2B5EF4-FFF2-40B4-BE49-F238E27FC236}">
                    <a16:creationId xmlns:a16="http://schemas.microsoft.com/office/drawing/2014/main" id="{99276422-6E29-2E14-71F2-BCC37A7EDCB7}"/>
                  </a:ext>
                </a:extLst>
              </p:cNvPr>
              <p:cNvSpPr txBox="1">
                <a:spLocks noRot="1" noChangeAspect="1" noMove="1" noResize="1" noEditPoints="1" noAdjustHandles="1" noChangeArrowheads="1" noChangeShapeType="1" noTextEdit="1"/>
              </p:cNvSpPr>
              <p:nvPr/>
            </p:nvSpPr>
            <p:spPr>
              <a:xfrm>
                <a:off x="2256645" y="4199523"/>
                <a:ext cx="2175274" cy="278410"/>
              </a:xfrm>
              <a:prstGeom prst="rect">
                <a:avLst/>
              </a:prstGeom>
              <a:blipFill>
                <a:blip r:embed="rId11"/>
                <a:stretch>
                  <a:fillRect l="-2907" t="-8696" r="-1744"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0C094273-FC99-8439-F93A-30CBCE181458}"/>
                  </a:ext>
                </a:extLst>
              </p:cNvPr>
              <p:cNvSpPr txBox="1"/>
              <p:nvPr/>
            </p:nvSpPr>
            <p:spPr>
              <a:xfrm>
                <a:off x="2256646" y="4597266"/>
                <a:ext cx="2168581" cy="2769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a:solidFill>
                            <a:srgbClr val="002A7E"/>
                          </a:solidFill>
                          <a:latin typeface="Cambria Math" panose="02040503050406030204" pitchFamily="18" charset="0"/>
                          <a:ea typeface="微软雅黑" panose="020B0503020204020204" pitchFamily="34" charset="-122"/>
                        </a:rPr>
                        <m:t>加密</m:t>
                      </m:r>
                      <m:r>
                        <a:rPr lang="en-US" altLang="zh-CN">
                          <a:solidFill>
                            <a:srgbClr val="002A7E"/>
                          </a:solidFill>
                          <a:latin typeface="Cambria Math" panose="02040503050406030204" pitchFamily="18" charset="0"/>
                          <a:ea typeface="微软雅黑" panose="020B0503020204020204" pitchFamily="34" charset="-122"/>
                        </a:rPr>
                        <m:t>8</m:t>
                      </m:r>
                      <m:r>
                        <a:rPr lang="zh-CN" altLang="en-US">
                          <a:solidFill>
                            <a:srgbClr val="002A7E"/>
                          </a:solidFill>
                          <a:latin typeface="Cambria Math" panose="02040503050406030204" pitchFamily="18" charset="0"/>
                          <a:ea typeface="微软雅黑" panose="020B0503020204020204" pitchFamily="34" charset="-122"/>
                        </a:rPr>
                        <m:t>：</m:t>
                      </m:r>
                      <m:r>
                        <a:rPr lang="en-US" altLang="zh-CN">
                          <a:solidFill>
                            <a:srgbClr val="002A7E"/>
                          </a:solidFill>
                          <a:latin typeface="Cambria Math" panose="02040503050406030204" pitchFamily="18" charset="0"/>
                          <a:ea typeface="微软雅黑" panose="020B0503020204020204" pitchFamily="34" charset="-122"/>
                        </a:rPr>
                        <m:t>73∗8</m:t>
                      </m:r>
                      <m:r>
                        <a:rPr lang="zh-CN" altLang="en-US">
                          <a:solidFill>
                            <a:srgbClr val="002A7E"/>
                          </a:solidFill>
                          <a:latin typeface="Cambria Math" panose="02040503050406030204" pitchFamily="18" charset="0"/>
                          <a:ea typeface="微软雅黑" panose="020B0503020204020204" pitchFamily="34" charset="-122"/>
                        </a:rPr>
                        <m:t>=</m:t>
                      </m:r>
                      <m:r>
                        <a:rPr lang="en-US" altLang="zh-CN">
                          <a:solidFill>
                            <a:srgbClr val="002A7E"/>
                          </a:solidFill>
                          <a:latin typeface="Cambria Math" panose="02040503050406030204" pitchFamily="18" charset="0"/>
                          <a:ea typeface="微软雅黑" panose="020B0503020204020204" pitchFamily="34" charset="-122"/>
                        </a:rPr>
                        <m:t>584</m:t>
                      </m:r>
                    </m:oMath>
                  </m:oMathPara>
                </a14:m>
                <a:endParaRPr lang="zh-CN" altLang="en-US" dirty="0">
                  <a:solidFill>
                    <a:srgbClr val="002A7E"/>
                  </a:solidFill>
                  <a:latin typeface="微软雅黑" panose="020B0503020204020204" pitchFamily="34" charset="-122"/>
                  <a:ea typeface="微软雅黑" panose="020B0503020204020204" pitchFamily="34" charset="-122"/>
                </a:endParaRPr>
              </a:p>
            </p:txBody>
          </p:sp>
        </mc:Choice>
        <mc:Fallback xmlns="">
          <p:sp>
            <p:nvSpPr>
              <p:cNvPr id="28" name="文本框 27">
                <a:extLst>
                  <a:ext uri="{FF2B5EF4-FFF2-40B4-BE49-F238E27FC236}">
                    <a16:creationId xmlns:a16="http://schemas.microsoft.com/office/drawing/2014/main" id="{0C094273-FC99-8439-F93A-30CBCE181458}"/>
                  </a:ext>
                </a:extLst>
              </p:cNvPr>
              <p:cNvSpPr txBox="1">
                <a:spLocks noRot="1" noChangeAspect="1" noMove="1" noResize="1" noEditPoints="1" noAdjustHandles="1" noChangeArrowheads="1" noChangeShapeType="1" noTextEdit="1"/>
              </p:cNvSpPr>
              <p:nvPr/>
            </p:nvSpPr>
            <p:spPr>
              <a:xfrm>
                <a:off x="2256646" y="4597266"/>
                <a:ext cx="2168581" cy="276963"/>
              </a:xfrm>
              <a:prstGeom prst="rect">
                <a:avLst/>
              </a:prstGeom>
              <a:blipFill>
                <a:blip r:embed="rId12"/>
                <a:stretch>
                  <a:fillRect l="-2907" t="-8696" r="-1744" b="-26087"/>
                </a:stretch>
              </a:blipFill>
            </p:spPr>
            <p:txBody>
              <a:bodyPr/>
              <a:lstStyle/>
              <a:p>
                <a:r>
                  <a:rPr lang="zh-CN" altLang="en-US">
                    <a:noFill/>
                  </a:rPr>
                  <a:t> </a:t>
                </a:r>
              </a:p>
            </p:txBody>
          </p:sp>
        </mc:Fallback>
      </mc:AlternateContent>
      <p:sp>
        <p:nvSpPr>
          <p:cNvPr id="29" name="箭头: 右 31">
            <a:extLst>
              <a:ext uri="{FF2B5EF4-FFF2-40B4-BE49-F238E27FC236}">
                <a16:creationId xmlns:a16="http://schemas.microsoft.com/office/drawing/2014/main" id="{08801B60-9622-7014-0B42-3E6302F7C6A2}"/>
              </a:ext>
            </a:extLst>
          </p:cNvPr>
          <p:cNvSpPr/>
          <p:nvPr/>
        </p:nvSpPr>
        <p:spPr>
          <a:xfrm>
            <a:off x="4715576" y="4363342"/>
            <a:ext cx="2577459" cy="276963"/>
          </a:xfrm>
          <a:prstGeom prst="rightArrow">
            <a:avLst/>
          </a:prstGeom>
          <a:solidFill>
            <a:srgbClr val="5B9BD5"/>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86B76480-0800-DA9F-2C65-1CF71C84A095}"/>
              </a:ext>
            </a:extLst>
          </p:cNvPr>
          <p:cNvSpPr txBox="1"/>
          <p:nvPr/>
        </p:nvSpPr>
        <p:spPr>
          <a:xfrm>
            <a:off x="4902361" y="4640305"/>
            <a:ext cx="2192622" cy="276963"/>
          </a:xfrm>
          <a:prstGeom prst="rect">
            <a:avLst/>
          </a:prstGeom>
          <a:noFill/>
        </p:spPr>
        <p:txBody>
          <a:bodyPr wrap="none" lIns="0" tIns="0" rIns="0" bIns="0" rtlCol="0">
            <a:spAutoFit/>
          </a:bodyPr>
          <a:lstStyle/>
          <a:p>
            <a:r>
              <a:rPr lang="zh-CN" altLang="en-US" dirty="0">
                <a:solidFill>
                  <a:srgbClr val="002A7E"/>
                </a:solidFill>
                <a:latin typeface="微软雅黑" panose="020B0503020204020204" pitchFamily="34" charset="-122"/>
                <a:ea typeface="微软雅黑" panose="020B0503020204020204" pitchFamily="34" charset="-122"/>
              </a:rPr>
              <a:t>发送密文：</a:t>
            </a:r>
            <a:r>
              <a:rPr lang="en-US" altLang="zh-CN" dirty="0">
                <a:solidFill>
                  <a:srgbClr val="002A7E"/>
                </a:solidFill>
                <a:latin typeface="微软雅黑" panose="020B0503020204020204" pitchFamily="34" charset="-122"/>
                <a:ea typeface="微软雅黑" panose="020B0503020204020204" pitchFamily="34" charset="-122"/>
              </a:rPr>
              <a:t>438</a:t>
            </a:r>
            <a:r>
              <a:rPr lang="zh-CN" altLang="en-US" dirty="0">
                <a:solidFill>
                  <a:srgbClr val="002A7E"/>
                </a:solidFill>
                <a:latin typeface="微软雅黑" panose="020B0503020204020204" pitchFamily="34" charset="-122"/>
                <a:ea typeface="微软雅黑" panose="020B0503020204020204" pitchFamily="34" charset="-122"/>
              </a:rPr>
              <a:t>，</a:t>
            </a:r>
            <a:r>
              <a:rPr lang="en-US" altLang="zh-CN" dirty="0">
                <a:solidFill>
                  <a:srgbClr val="002A7E"/>
                </a:solidFill>
                <a:latin typeface="微软雅黑" panose="020B0503020204020204" pitchFamily="34" charset="-122"/>
                <a:ea typeface="微软雅黑" panose="020B0503020204020204" pitchFamily="34" charset="-122"/>
              </a:rPr>
              <a:t>584</a:t>
            </a:r>
            <a:endParaRPr lang="zh-CN" altLang="en-US" dirty="0">
              <a:solidFill>
                <a:srgbClr val="002A7E"/>
              </a:solidFill>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F89FD9E0-6329-B4C1-18E1-9446D33C9FD5}"/>
              </a:ext>
            </a:extLst>
          </p:cNvPr>
          <p:cNvSpPr txBox="1"/>
          <p:nvPr/>
        </p:nvSpPr>
        <p:spPr>
          <a:xfrm>
            <a:off x="7494746" y="4597266"/>
            <a:ext cx="2843357" cy="276963"/>
          </a:xfrm>
          <a:prstGeom prst="rect">
            <a:avLst/>
          </a:prstGeom>
          <a:noFill/>
        </p:spPr>
        <p:txBody>
          <a:bodyPr wrap="none" lIns="0" tIns="0" rIns="0" bIns="0" rtlCol="0">
            <a:spAutoFit/>
          </a:bodyPr>
          <a:lstStyle/>
          <a:p>
            <a:r>
              <a:rPr lang="zh-CN" altLang="en-US" dirty="0">
                <a:solidFill>
                  <a:srgbClr val="002A7E"/>
                </a:solidFill>
                <a:latin typeface="微软雅黑" panose="020B0503020204020204" pitchFamily="34" charset="-122"/>
                <a:ea typeface="微软雅黑" panose="020B0503020204020204" pitchFamily="34" charset="-122"/>
              </a:rPr>
              <a:t>密文计算：</a:t>
            </a:r>
            <a:r>
              <a:rPr lang="en-US" altLang="zh-CN" dirty="0">
                <a:solidFill>
                  <a:srgbClr val="002A7E"/>
                </a:solidFill>
                <a:latin typeface="微软雅黑" panose="020B0503020204020204" pitchFamily="34" charset="-122"/>
                <a:ea typeface="微软雅黑" panose="020B0503020204020204" pitchFamily="34" charset="-122"/>
              </a:rPr>
              <a:t>438+584=1022</a:t>
            </a:r>
            <a:endParaRPr lang="zh-CN" altLang="en-US" dirty="0">
              <a:solidFill>
                <a:srgbClr val="002A7E"/>
              </a:solidFill>
              <a:latin typeface="微软雅黑" panose="020B0503020204020204" pitchFamily="34" charset="-122"/>
              <a:ea typeface="微软雅黑" panose="020B0503020204020204" pitchFamily="34" charset="-122"/>
            </a:endParaRPr>
          </a:p>
        </p:txBody>
      </p:sp>
      <p:sp>
        <p:nvSpPr>
          <p:cNvPr id="32" name="箭头: 右 34">
            <a:extLst>
              <a:ext uri="{FF2B5EF4-FFF2-40B4-BE49-F238E27FC236}">
                <a16:creationId xmlns:a16="http://schemas.microsoft.com/office/drawing/2014/main" id="{5A45AF65-0232-942F-79E4-44620C107A67}"/>
              </a:ext>
            </a:extLst>
          </p:cNvPr>
          <p:cNvSpPr/>
          <p:nvPr/>
        </p:nvSpPr>
        <p:spPr>
          <a:xfrm flipH="1">
            <a:off x="4715575" y="5258576"/>
            <a:ext cx="2569269" cy="276963"/>
          </a:xfrm>
          <a:prstGeom prst="rightArrow">
            <a:avLst/>
          </a:prstGeom>
          <a:solidFill>
            <a:srgbClr val="5B9BD5"/>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33" name="文本框 32">
            <a:extLst>
              <a:ext uri="{FF2B5EF4-FFF2-40B4-BE49-F238E27FC236}">
                <a16:creationId xmlns:a16="http://schemas.microsoft.com/office/drawing/2014/main" id="{987CBDBF-80A8-E3EC-2820-F0079025C886}"/>
              </a:ext>
            </a:extLst>
          </p:cNvPr>
          <p:cNvSpPr txBox="1"/>
          <p:nvPr/>
        </p:nvSpPr>
        <p:spPr>
          <a:xfrm>
            <a:off x="5177049" y="5590810"/>
            <a:ext cx="1692551" cy="276963"/>
          </a:xfrm>
          <a:prstGeom prst="rect">
            <a:avLst/>
          </a:prstGeom>
          <a:noFill/>
        </p:spPr>
        <p:txBody>
          <a:bodyPr wrap="none" lIns="0" tIns="0" rIns="0" bIns="0" rtlCol="0">
            <a:spAutoFit/>
          </a:bodyPr>
          <a:lstStyle/>
          <a:p>
            <a:r>
              <a:rPr lang="zh-CN" altLang="en-US" dirty="0">
                <a:solidFill>
                  <a:srgbClr val="002A7E"/>
                </a:solidFill>
                <a:latin typeface="微软雅黑" panose="020B0503020204020204" pitchFamily="34" charset="-122"/>
                <a:ea typeface="微软雅黑" panose="020B0503020204020204" pitchFamily="34" charset="-122"/>
              </a:rPr>
              <a:t>返回密文：</a:t>
            </a:r>
            <a:r>
              <a:rPr lang="en-US" altLang="zh-CN" dirty="0">
                <a:solidFill>
                  <a:srgbClr val="002A7E"/>
                </a:solidFill>
                <a:latin typeface="微软雅黑" panose="020B0503020204020204" pitchFamily="34" charset="-122"/>
                <a:ea typeface="微软雅黑" panose="020B0503020204020204" pitchFamily="34" charset="-122"/>
              </a:rPr>
              <a:t>1022</a:t>
            </a:r>
            <a:endParaRPr lang="zh-CN" altLang="en-US" dirty="0">
              <a:solidFill>
                <a:srgbClr val="002A7E"/>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E2A0EDB3-AD2B-4717-0523-D378EDA49A42}"/>
                  </a:ext>
                </a:extLst>
              </p:cNvPr>
              <p:cNvSpPr txBox="1"/>
              <p:nvPr/>
            </p:nvSpPr>
            <p:spPr>
              <a:xfrm>
                <a:off x="1917792" y="5286212"/>
                <a:ext cx="2652625" cy="276963"/>
              </a:xfrm>
              <a:prstGeom prst="rect">
                <a:avLst/>
              </a:prstGeom>
              <a:noFill/>
            </p:spPr>
            <p:txBody>
              <a:bodyPr wrap="none" lIns="0" tIns="0" rIns="0" bIns="0" rtlCol="0">
                <a:spAutoFit/>
              </a:bodyPr>
              <a:lstStyle/>
              <a:p>
                <a:r>
                  <a:rPr lang="zh-CN" altLang="en-US" dirty="0">
                    <a:solidFill>
                      <a:srgbClr val="002A7E"/>
                    </a:solidFill>
                    <a:latin typeface="微软雅黑" panose="020B0503020204020204" pitchFamily="34" charset="-122"/>
                    <a:ea typeface="微软雅黑" panose="020B0503020204020204" pitchFamily="34" charset="-122"/>
                  </a:rPr>
                  <a:t>解密</a:t>
                </a:r>
                <a:r>
                  <a:rPr lang="en-US" altLang="zh-CN" dirty="0">
                    <a:solidFill>
                      <a:srgbClr val="002A7E"/>
                    </a:solidFill>
                    <a:latin typeface="微软雅黑" panose="020B0503020204020204" pitchFamily="34" charset="-122"/>
                    <a:ea typeface="微软雅黑" panose="020B0503020204020204" pitchFamily="34" charset="-122"/>
                  </a:rPr>
                  <a:t>1022</a:t>
                </a:r>
                <a:r>
                  <a:rPr lang="zh-CN" altLang="en-US" dirty="0">
                    <a:solidFill>
                      <a:srgbClr val="002A7E"/>
                    </a:solidFill>
                    <a:latin typeface="微软雅黑" panose="020B0503020204020204" pitchFamily="34" charset="-122"/>
                    <a:ea typeface="微软雅黑" panose="020B0503020204020204" pitchFamily="34" charset="-122"/>
                  </a:rPr>
                  <a:t>：</a:t>
                </a:r>
                <a:r>
                  <a:rPr lang="en-US" altLang="zh-CN" dirty="0">
                    <a:solidFill>
                      <a:srgbClr val="002A7E"/>
                    </a:solidFill>
                    <a:latin typeface="微软雅黑" panose="020B0503020204020204" pitchFamily="34" charset="-122"/>
                    <a:ea typeface="微软雅黑" panose="020B0503020204020204" pitchFamily="34" charset="-122"/>
                  </a:rPr>
                  <a:t>1022</a:t>
                </a:r>
                <a14:m>
                  <m:oMath xmlns:m="http://schemas.openxmlformats.org/officeDocument/2006/math">
                    <m:r>
                      <a:rPr lang="en-US" altLang="zh-CN">
                        <a:solidFill>
                          <a:srgbClr val="002A7E"/>
                        </a:solidFill>
                        <a:latin typeface="Cambria Math" panose="02040503050406030204" pitchFamily="18" charset="0"/>
                        <a:ea typeface="微软雅黑" panose="020B0503020204020204" pitchFamily="34" charset="-122"/>
                      </a:rPr>
                      <m:t>÷</m:t>
                    </m:r>
                  </m:oMath>
                </a14:m>
                <a:r>
                  <a:rPr lang="en-US" altLang="zh-CN" dirty="0">
                    <a:solidFill>
                      <a:srgbClr val="002A7E"/>
                    </a:solidFill>
                    <a:latin typeface="微软雅黑" panose="020B0503020204020204" pitchFamily="34" charset="-122"/>
                    <a:ea typeface="微软雅黑" panose="020B0503020204020204" pitchFamily="34" charset="-122"/>
                  </a:rPr>
                  <a:t>73=14</a:t>
                </a:r>
              </a:p>
            </p:txBody>
          </p:sp>
        </mc:Choice>
        <mc:Fallback xmlns="">
          <p:sp>
            <p:nvSpPr>
              <p:cNvPr id="34" name="文本框 33">
                <a:extLst>
                  <a:ext uri="{FF2B5EF4-FFF2-40B4-BE49-F238E27FC236}">
                    <a16:creationId xmlns:a16="http://schemas.microsoft.com/office/drawing/2014/main" id="{E2A0EDB3-AD2B-4717-0523-D378EDA49A42}"/>
                  </a:ext>
                </a:extLst>
              </p:cNvPr>
              <p:cNvSpPr txBox="1">
                <a:spLocks noRot="1" noChangeAspect="1" noMove="1" noResize="1" noEditPoints="1" noAdjustHandles="1" noChangeArrowheads="1" noChangeShapeType="1" noTextEdit="1"/>
              </p:cNvSpPr>
              <p:nvPr/>
            </p:nvSpPr>
            <p:spPr>
              <a:xfrm>
                <a:off x="1917792" y="5286212"/>
                <a:ext cx="2652625" cy="276963"/>
              </a:xfrm>
              <a:prstGeom prst="rect">
                <a:avLst/>
              </a:prstGeom>
              <a:blipFill>
                <a:blip r:embed="rId13"/>
                <a:stretch>
                  <a:fillRect l="-5742" t="-26087" r="-4785" b="-43478"/>
                </a:stretch>
              </a:blipFill>
            </p:spPr>
            <p:txBody>
              <a:bodyPr/>
              <a:lstStyle/>
              <a:p>
                <a:r>
                  <a:rPr lang="zh-CN" altLang="en-US">
                    <a:noFill/>
                  </a:rPr>
                  <a:t> </a:t>
                </a:r>
              </a:p>
            </p:txBody>
          </p:sp>
        </mc:Fallback>
      </mc:AlternateContent>
      <p:sp>
        <p:nvSpPr>
          <p:cNvPr id="35" name="文本框 34">
            <a:extLst>
              <a:ext uri="{FF2B5EF4-FFF2-40B4-BE49-F238E27FC236}">
                <a16:creationId xmlns:a16="http://schemas.microsoft.com/office/drawing/2014/main" id="{979FB0C9-FBBB-7002-FEA6-6F7E5E971B61}"/>
              </a:ext>
            </a:extLst>
          </p:cNvPr>
          <p:cNvSpPr txBox="1"/>
          <p:nvPr/>
        </p:nvSpPr>
        <p:spPr>
          <a:xfrm>
            <a:off x="4715575" y="5971534"/>
            <a:ext cx="2538826" cy="276963"/>
          </a:xfrm>
          <a:prstGeom prst="rect">
            <a:avLst/>
          </a:prstGeom>
          <a:noFill/>
        </p:spPr>
        <p:txBody>
          <a:bodyPr wrap="none" lIns="0" tIns="0" rIns="0" bIns="0" rtlCol="0">
            <a:spAutoFit/>
          </a:bodyPr>
          <a:lstStyle/>
          <a:p>
            <a:r>
              <a:rPr lang="zh-CN" altLang="en-US" b="1" dirty="0">
                <a:solidFill>
                  <a:srgbClr val="002A7E"/>
                </a:solidFill>
                <a:latin typeface="微软雅黑" panose="020B0503020204020204" pitchFamily="34" charset="-122"/>
                <a:ea typeface="微软雅黑" panose="020B0503020204020204" pitchFamily="34" charset="-122"/>
              </a:rPr>
              <a:t>上述算法实现了加法同态</a:t>
            </a:r>
          </a:p>
        </p:txBody>
      </p:sp>
      <p:sp>
        <p:nvSpPr>
          <p:cNvPr id="36" name="文本框 35">
            <a:extLst>
              <a:ext uri="{FF2B5EF4-FFF2-40B4-BE49-F238E27FC236}">
                <a16:creationId xmlns:a16="http://schemas.microsoft.com/office/drawing/2014/main" id="{47DE3C1A-4960-EC00-47E7-9577B66EC88C}"/>
              </a:ext>
            </a:extLst>
          </p:cNvPr>
          <p:cNvSpPr txBox="1"/>
          <p:nvPr/>
        </p:nvSpPr>
        <p:spPr>
          <a:xfrm>
            <a:off x="723673" y="5667453"/>
            <a:ext cx="6096072" cy="369284"/>
          </a:xfrm>
          <a:prstGeom prst="rect">
            <a:avLst/>
          </a:prstGeom>
          <a:noFill/>
        </p:spPr>
        <p:txBody>
          <a:bodyPr wrap="square">
            <a:spAutoFit/>
          </a:bodyPr>
          <a:lstStyle/>
          <a:p>
            <a:pPr algn="ctr"/>
            <a:r>
              <a:rPr lang="en-US" altLang="zh-CN" dirty="0">
                <a:solidFill>
                  <a:srgbClr val="C00000"/>
                </a:solidFill>
                <a:latin typeface="微软雅黑" panose="020B0503020204020204" pitchFamily="34" charset="-122"/>
                <a:ea typeface="微软雅黑" panose="020B0503020204020204" pitchFamily="34" charset="-122"/>
              </a:rPr>
              <a:t>14=6+8</a:t>
            </a:r>
          </a:p>
        </p:txBody>
      </p:sp>
      <p:sp>
        <p:nvSpPr>
          <p:cNvPr id="37" name="Slide Number Placeholder 36">
            <a:extLst>
              <a:ext uri="{FF2B5EF4-FFF2-40B4-BE49-F238E27FC236}">
                <a16:creationId xmlns:a16="http://schemas.microsoft.com/office/drawing/2014/main" id="{47CA0A3D-FDA3-4221-8D5E-C297D100C7B6}"/>
              </a:ext>
            </a:extLst>
          </p:cNvPr>
          <p:cNvSpPr>
            <a:spLocks noGrp="1"/>
          </p:cNvSpPr>
          <p:nvPr>
            <p:ph type="sldNum" sz="quarter" idx="11"/>
          </p:nvPr>
        </p:nvSpPr>
        <p:spPr/>
        <p:txBody>
          <a:bodyPr/>
          <a:lstStyle/>
          <a:p>
            <a:fld id="{30F1A57F-7590-DA4B-A3C4-2D26B37BD10B}" type="slidenum">
              <a:rPr kumimoji="1" lang="zh-CN" altLang="en-US" smtClean="0"/>
              <a:pPr/>
              <a:t>49</a:t>
            </a:fld>
            <a:endParaRPr kumimoji="1" lang="zh-CN" altLang="en-US"/>
          </a:p>
        </p:txBody>
      </p:sp>
    </p:spTree>
    <p:extLst>
      <p:ext uri="{BB962C8B-B14F-4D97-AF65-F5344CB8AC3E}">
        <p14:creationId xmlns:p14="http://schemas.microsoft.com/office/powerpoint/2010/main" val="122668569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3277002" cy="523220"/>
          </a:xfrm>
          <a:prstGeom prst="rect">
            <a:avLst/>
          </a:prstGeom>
          <a:noFill/>
        </p:spPr>
        <p:txBody>
          <a:bodyPr wrap="square" lIns="91440" tIns="45720" rIns="91440" bIns="45720" rtlCol="0" anchor="t">
            <a:spAutoFit/>
          </a:bodyPr>
          <a:lstStyle/>
          <a:p>
            <a:pPr algn="ctr"/>
            <a:r>
              <a:rPr lang="zh-CN" altLang="en-US" sz="2800" b="1" dirty="0">
                <a:latin typeface="微软雅黑" panose="020B0503020204020204" pitchFamily="34" charset="-122"/>
                <a:ea typeface="微软雅黑" panose="020B0503020204020204" pitchFamily="34" charset="-122"/>
              </a:rPr>
              <a:t>隐私计算常见技术</a:t>
            </a:r>
            <a:endParaRPr lang="zh-CN" altLang="en-US" sz="2400" b="1"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DE705F3F-AEFC-3B53-F82E-D2ADBB388DC3}"/>
              </a:ext>
            </a:extLst>
          </p:cNvPr>
          <p:cNvGrpSpPr/>
          <p:nvPr/>
        </p:nvGrpSpPr>
        <p:grpSpPr>
          <a:xfrm>
            <a:off x="596902" y="1216265"/>
            <a:ext cx="2590758" cy="2408519"/>
            <a:chOff x="319" y="2496"/>
            <a:chExt cx="6277" cy="6248"/>
          </a:xfrm>
        </p:grpSpPr>
        <p:sp>
          <p:nvSpPr>
            <p:cNvPr id="5" name="矩形 4">
              <a:extLst>
                <a:ext uri="{FF2B5EF4-FFF2-40B4-BE49-F238E27FC236}">
                  <a16:creationId xmlns:a16="http://schemas.microsoft.com/office/drawing/2014/main" id="{DEC25462-2D7A-CD9C-0421-5FF73161A071}"/>
                </a:ext>
              </a:extLst>
            </p:cNvPr>
            <p:cNvSpPr/>
            <p:nvPr/>
          </p:nvSpPr>
          <p:spPr>
            <a:xfrm>
              <a:off x="319" y="2496"/>
              <a:ext cx="6277" cy="6248"/>
            </a:xfrm>
            <a:prstGeom prst="rect">
              <a:avLst/>
            </a:prstGeom>
            <a:solidFill>
              <a:schemeClr val="accent1">
                <a:alpha val="196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endParaRPr kumimoji="1" lang="zh-CN" altLang="en-US" dirty="0">
                <a:solidFill>
                  <a:prstClr val="white"/>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D835763D-E2D8-CF5B-1BA2-9B6EEF712F81}"/>
                </a:ext>
              </a:extLst>
            </p:cNvPr>
            <p:cNvSpPr/>
            <p:nvPr/>
          </p:nvSpPr>
          <p:spPr>
            <a:xfrm>
              <a:off x="320" y="2513"/>
              <a:ext cx="6276" cy="3288"/>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4" indent="-285744" algn="ctr">
                <a:lnSpc>
                  <a:spcPct val="150000"/>
                </a:lnSpc>
                <a:buClr>
                  <a:schemeClr val="accent6"/>
                </a:buClr>
                <a:buFont typeface="Wingdings" panose="05000000000000000000" pitchFamily="2" charset="2"/>
                <a:buChar char="n"/>
              </a:pPr>
              <a:r>
                <a:rPr lang="zh-CN" altLang="en-US" b="1" dirty="0">
                  <a:latin typeface="Microsoft YaHei UI" panose="020B0503020204020204" pitchFamily="34" charset="-122"/>
                  <a:ea typeface="Microsoft YaHei UI" panose="020B0503020204020204" pitchFamily="34" charset="-122"/>
                </a:rPr>
                <a:t>安全多方计算</a:t>
              </a:r>
              <a:endParaRPr lang="en-US" altLang="zh-CN" b="1" dirty="0">
                <a:latin typeface="Microsoft YaHei UI" panose="020B0503020204020204" pitchFamily="34" charset="-122"/>
                <a:ea typeface="Microsoft YaHei UI" panose="020B0503020204020204" pitchFamily="34" charset="-122"/>
              </a:endParaRPr>
            </a:p>
            <a:p>
              <a:pPr algn="just">
                <a:lnSpc>
                  <a:spcPct val="150000"/>
                </a:lnSpc>
                <a:buClr>
                  <a:schemeClr val="accent6"/>
                </a:buClr>
              </a:pPr>
              <a:r>
                <a:rPr lang="zh-CN" altLang="en-US" dirty="0">
                  <a:latin typeface="Microsoft YaHei UI" panose="020B0503020204020204" pitchFamily="34" charset="-122"/>
                  <a:ea typeface="Microsoft YaHei UI" panose="020B0503020204020204" pitchFamily="34" charset="-122"/>
                </a:rPr>
                <a:t>互不信任的参与方协同计算而不泄露隐私信息。</a:t>
              </a:r>
              <a:endParaRPr dirty="0">
                <a:latin typeface="Microsoft YaHei UI" panose="020B0503020204020204" pitchFamily="34" charset="-122"/>
                <a:ea typeface="Microsoft YaHei UI" panose="020B0503020204020204" pitchFamily="34" charset="-122"/>
              </a:endParaRPr>
            </a:p>
          </p:txBody>
        </p:sp>
      </p:grpSp>
      <p:grpSp>
        <p:nvGrpSpPr>
          <p:cNvPr id="7" name="组合 6">
            <a:extLst>
              <a:ext uri="{FF2B5EF4-FFF2-40B4-BE49-F238E27FC236}">
                <a16:creationId xmlns:a16="http://schemas.microsoft.com/office/drawing/2014/main" id="{79E19E36-510B-2D13-8580-9FA89F86EB0E}"/>
              </a:ext>
            </a:extLst>
          </p:cNvPr>
          <p:cNvGrpSpPr/>
          <p:nvPr/>
        </p:nvGrpSpPr>
        <p:grpSpPr>
          <a:xfrm>
            <a:off x="6293753" y="1216265"/>
            <a:ext cx="2590758" cy="2408519"/>
            <a:chOff x="319" y="2496"/>
            <a:chExt cx="6277" cy="6248"/>
          </a:xfrm>
        </p:grpSpPr>
        <p:sp>
          <p:nvSpPr>
            <p:cNvPr id="8" name="矩形 7">
              <a:extLst>
                <a:ext uri="{FF2B5EF4-FFF2-40B4-BE49-F238E27FC236}">
                  <a16:creationId xmlns:a16="http://schemas.microsoft.com/office/drawing/2014/main" id="{4785A50E-5B27-6FEF-660B-6ECFF17BC809}"/>
                </a:ext>
              </a:extLst>
            </p:cNvPr>
            <p:cNvSpPr/>
            <p:nvPr/>
          </p:nvSpPr>
          <p:spPr>
            <a:xfrm>
              <a:off x="319" y="2496"/>
              <a:ext cx="6277" cy="6248"/>
            </a:xfrm>
            <a:prstGeom prst="rect">
              <a:avLst/>
            </a:prstGeom>
            <a:solidFill>
              <a:schemeClr val="accent1">
                <a:alpha val="196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endParaRPr kumimoji="1" lang="zh-CN" altLang="en-US" dirty="0">
                <a:solidFill>
                  <a:prstClr val="white"/>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8A0FDAA2-60EF-46DF-9B5F-9A63C4A2EE3D}"/>
                </a:ext>
              </a:extLst>
            </p:cNvPr>
            <p:cNvSpPr/>
            <p:nvPr/>
          </p:nvSpPr>
          <p:spPr>
            <a:xfrm>
              <a:off x="320" y="2513"/>
              <a:ext cx="6276" cy="4602"/>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4" indent="-285744" algn="ctr">
                <a:lnSpc>
                  <a:spcPct val="150000"/>
                </a:lnSpc>
                <a:buClr>
                  <a:schemeClr val="accent6"/>
                </a:buClr>
                <a:buFont typeface="Wingdings" panose="05000000000000000000" pitchFamily="2" charset="2"/>
                <a:buChar char="n"/>
              </a:pPr>
              <a:r>
                <a:rPr lang="zh-CN" altLang="en-US" b="1" dirty="0">
                  <a:latin typeface="Microsoft YaHei UI" panose="020B0503020204020204" pitchFamily="34" charset="-122"/>
                  <a:ea typeface="Microsoft YaHei UI" panose="020B0503020204020204" pitchFamily="34" charset="-122"/>
                </a:rPr>
                <a:t>数据脱敏</a:t>
              </a:r>
              <a:endParaRPr lang="en-US" altLang="zh-CN" b="1" dirty="0">
                <a:latin typeface="Microsoft YaHei UI" panose="020B0503020204020204" pitchFamily="34" charset="-122"/>
                <a:ea typeface="Microsoft YaHei UI" panose="020B0503020204020204" pitchFamily="34" charset="-122"/>
              </a:endParaRPr>
            </a:p>
            <a:p>
              <a:pPr algn="just">
                <a:lnSpc>
                  <a:spcPct val="150000"/>
                </a:lnSpc>
                <a:buClr>
                  <a:schemeClr val="accent6"/>
                </a:buClr>
              </a:pPr>
              <a:r>
                <a:rPr lang="zh-CN" altLang="en-US" dirty="0">
                  <a:latin typeface="Microsoft YaHei UI" panose="020B0503020204020204" pitchFamily="34" charset="-122"/>
                  <a:ea typeface="Microsoft YaHei UI" panose="020B0503020204020204" pitchFamily="34" charset="-122"/>
                </a:rPr>
                <a:t>消除或混淆敏感信息，以保护数据隐私。</a:t>
              </a:r>
              <a:endParaRPr dirty="0">
                <a:latin typeface="Microsoft YaHei UI" panose="020B0503020204020204" pitchFamily="34" charset="-122"/>
                <a:ea typeface="Microsoft YaHei UI" panose="020B0503020204020204" pitchFamily="34" charset="-122"/>
              </a:endParaRPr>
            </a:p>
          </p:txBody>
        </p:sp>
      </p:grpSp>
      <p:grpSp>
        <p:nvGrpSpPr>
          <p:cNvPr id="10" name="组合 13">
            <a:extLst>
              <a:ext uri="{FF2B5EF4-FFF2-40B4-BE49-F238E27FC236}">
                <a16:creationId xmlns:a16="http://schemas.microsoft.com/office/drawing/2014/main" id="{85A4C2C7-6E95-9168-33BD-7FB8234F4EF5}"/>
              </a:ext>
            </a:extLst>
          </p:cNvPr>
          <p:cNvGrpSpPr/>
          <p:nvPr/>
        </p:nvGrpSpPr>
        <p:grpSpPr>
          <a:xfrm>
            <a:off x="3445534" y="1216265"/>
            <a:ext cx="2590345" cy="2408519"/>
            <a:chOff x="6751" y="2671"/>
            <a:chExt cx="5726" cy="7695"/>
          </a:xfrm>
        </p:grpSpPr>
        <p:sp>
          <p:nvSpPr>
            <p:cNvPr id="11" name="矩形 8">
              <a:extLst>
                <a:ext uri="{FF2B5EF4-FFF2-40B4-BE49-F238E27FC236}">
                  <a16:creationId xmlns:a16="http://schemas.microsoft.com/office/drawing/2014/main" id="{2783DC56-300B-3ADD-0DA6-F63AE086716A}"/>
                </a:ext>
              </a:extLst>
            </p:cNvPr>
            <p:cNvSpPr/>
            <p:nvPr>
              <p:custDataLst>
                <p:tags r:id="rId5"/>
              </p:custDataLst>
            </p:nvPr>
          </p:nvSpPr>
          <p:spPr>
            <a:xfrm>
              <a:off x="6751" y="2671"/>
              <a:ext cx="5697" cy="7695"/>
            </a:xfrm>
            <a:prstGeom prst="rect">
              <a:avLst/>
            </a:prstGeom>
            <a:solidFill>
              <a:schemeClr val="accent4">
                <a:lumMod val="60000"/>
                <a:lumOff val="40000"/>
                <a:alpha val="196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defRPr/>
              </a:pPr>
              <a:endParaRPr kumimoji="1" lang="zh-CN" altLang="en-US" b="1" dirty="0">
                <a:solidFill>
                  <a:prstClr val="white"/>
                </a:solidFill>
                <a:latin typeface="微软雅黑" panose="020B0503020204020204" pitchFamily="34" charset="-122"/>
                <a:ea typeface="微软雅黑" panose="020B0503020204020204" pitchFamily="34" charset="-122"/>
              </a:endParaRPr>
            </a:p>
          </p:txBody>
        </p:sp>
        <p:sp>
          <p:nvSpPr>
            <p:cNvPr id="12" name="矩形 14">
              <a:extLst>
                <a:ext uri="{FF2B5EF4-FFF2-40B4-BE49-F238E27FC236}">
                  <a16:creationId xmlns:a16="http://schemas.microsoft.com/office/drawing/2014/main" id="{3752CCFA-B54B-59F4-CE86-6207A562BEB0}"/>
                </a:ext>
              </a:extLst>
            </p:cNvPr>
            <p:cNvSpPr/>
            <p:nvPr>
              <p:custDataLst>
                <p:tags r:id="rId6"/>
              </p:custDataLst>
            </p:nvPr>
          </p:nvSpPr>
          <p:spPr>
            <a:xfrm>
              <a:off x="6780" y="2676"/>
              <a:ext cx="5697" cy="6604"/>
            </a:xfrm>
            <a:prstGeom prst="rect">
              <a:avLst/>
            </a:prstGeom>
          </p:spPr>
          <p:txBody>
            <a:bodyPr wrap="square">
              <a:noAutofit/>
            </a:bodyPr>
            <a:lstStyle/>
            <a:p>
              <a:pPr marL="285744" indent="-285744" algn="ctr">
                <a:lnSpc>
                  <a:spcPct val="150000"/>
                </a:lnSpc>
                <a:buClr>
                  <a:schemeClr val="accent6"/>
                </a:buClr>
                <a:buFont typeface="Wingdings" panose="05000000000000000000" pitchFamily="2" charset="2"/>
                <a:buChar char="n"/>
              </a:pPr>
              <a:r>
                <a:rPr lang="zh-CN" altLang="en-US" b="1" dirty="0">
                  <a:latin typeface="Microsoft YaHei UI" panose="020B0503020204020204" pitchFamily="34" charset="-122"/>
                  <a:ea typeface="Microsoft YaHei UI" panose="020B0503020204020204" pitchFamily="34" charset="-122"/>
                </a:rPr>
                <a:t>联邦学习</a:t>
              </a:r>
            </a:p>
            <a:p>
              <a:pPr algn="just">
                <a:lnSpc>
                  <a:spcPct val="150000"/>
                </a:lnSpc>
                <a:buClr>
                  <a:schemeClr val="accent6"/>
                </a:buClr>
                <a:buSzTx/>
                <a:buFontTx/>
              </a:pPr>
              <a:r>
                <a:rPr lang="zh-CN" altLang="en-US" dirty="0">
                  <a:latin typeface="Microsoft YaHei UI" panose="020B0503020204020204" pitchFamily="34" charset="-122"/>
                  <a:ea typeface="Microsoft YaHei UI" panose="020B0503020204020204" pitchFamily="34" charset="-122"/>
                </a:rPr>
                <a:t>本地训练模型并共享更新，原始数据不出域。</a:t>
              </a:r>
            </a:p>
          </p:txBody>
        </p:sp>
      </p:grpSp>
      <p:grpSp>
        <p:nvGrpSpPr>
          <p:cNvPr id="13" name="组合 13">
            <a:extLst>
              <a:ext uri="{FF2B5EF4-FFF2-40B4-BE49-F238E27FC236}">
                <a16:creationId xmlns:a16="http://schemas.microsoft.com/office/drawing/2014/main" id="{ABB179AF-4B19-21F0-8B9A-E6F9033C2582}"/>
              </a:ext>
            </a:extLst>
          </p:cNvPr>
          <p:cNvGrpSpPr/>
          <p:nvPr/>
        </p:nvGrpSpPr>
        <p:grpSpPr>
          <a:xfrm>
            <a:off x="9142384" y="1216265"/>
            <a:ext cx="2590345" cy="2408519"/>
            <a:chOff x="6751" y="2671"/>
            <a:chExt cx="5726" cy="7695"/>
          </a:xfrm>
        </p:grpSpPr>
        <p:sp>
          <p:nvSpPr>
            <p:cNvPr id="14" name="矩形 8">
              <a:extLst>
                <a:ext uri="{FF2B5EF4-FFF2-40B4-BE49-F238E27FC236}">
                  <a16:creationId xmlns:a16="http://schemas.microsoft.com/office/drawing/2014/main" id="{D4799794-D4A0-BBAC-E493-A1520BB21DEA}"/>
                </a:ext>
              </a:extLst>
            </p:cNvPr>
            <p:cNvSpPr/>
            <p:nvPr>
              <p:custDataLst>
                <p:tags r:id="rId3"/>
              </p:custDataLst>
            </p:nvPr>
          </p:nvSpPr>
          <p:spPr>
            <a:xfrm>
              <a:off x="6751" y="2671"/>
              <a:ext cx="5697" cy="7695"/>
            </a:xfrm>
            <a:prstGeom prst="rect">
              <a:avLst/>
            </a:prstGeom>
            <a:solidFill>
              <a:schemeClr val="accent4">
                <a:lumMod val="60000"/>
                <a:lumOff val="40000"/>
                <a:alpha val="196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defRPr/>
              </a:pPr>
              <a:endParaRPr kumimoji="1" lang="zh-CN" altLang="en-US" b="1" dirty="0">
                <a:solidFill>
                  <a:prstClr val="white"/>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791CD73D-5D59-CB70-E749-13BF45C5936B}"/>
                </a:ext>
              </a:extLst>
            </p:cNvPr>
            <p:cNvSpPr/>
            <p:nvPr>
              <p:custDataLst>
                <p:tags r:id="rId4"/>
              </p:custDataLst>
            </p:nvPr>
          </p:nvSpPr>
          <p:spPr>
            <a:xfrm>
              <a:off x="6780" y="2676"/>
              <a:ext cx="5697" cy="6604"/>
            </a:xfrm>
            <a:prstGeom prst="rect">
              <a:avLst/>
            </a:prstGeom>
          </p:spPr>
          <p:txBody>
            <a:bodyPr wrap="square">
              <a:noAutofit/>
            </a:bodyPr>
            <a:lstStyle/>
            <a:p>
              <a:pPr marL="285744" indent="-285744" algn="ctr">
                <a:lnSpc>
                  <a:spcPct val="150000"/>
                </a:lnSpc>
                <a:buClr>
                  <a:schemeClr val="accent6"/>
                </a:buClr>
                <a:buFont typeface="Wingdings" panose="05000000000000000000" pitchFamily="2" charset="2"/>
                <a:buChar char="n"/>
              </a:pPr>
              <a:r>
                <a:rPr lang="zh-CN" altLang="en-US" b="1" dirty="0">
                  <a:latin typeface="Microsoft YaHei UI" panose="020B0503020204020204" pitchFamily="34" charset="-122"/>
                  <a:ea typeface="Microsoft YaHei UI" panose="020B0503020204020204" pitchFamily="34" charset="-122"/>
                </a:rPr>
                <a:t>差分隐私</a:t>
              </a:r>
              <a:endParaRPr lang="en-US" altLang="zh-CN" b="1" dirty="0">
                <a:latin typeface="Microsoft YaHei UI" panose="020B0503020204020204" pitchFamily="34" charset="-122"/>
                <a:ea typeface="Microsoft YaHei UI" panose="020B0503020204020204" pitchFamily="34" charset="-122"/>
              </a:endParaRPr>
            </a:p>
            <a:p>
              <a:pPr algn="just">
                <a:lnSpc>
                  <a:spcPct val="150000"/>
                </a:lnSpc>
                <a:buClr>
                  <a:schemeClr val="accent6"/>
                </a:buClr>
                <a:buSzTx/>
                <a:buFontTx/>
              </a:pPr>
              <a:r>
                <a:rPr lang="zh-CN" altLang="en-US" dirty="0">
                  <a:latin typeface="Microsoft YaHei UI" panose="020B0503020204020204" pitchFamily="34" charset="-122"/>
                  <a:ea typeface="Microsoft YaHei UI" panose="020B0503020204020204" pitchFamily="34" charset="-122"/>
                </a:rPr>
                <a:t>在计算结果中引入噪声，防止对个别数据的推断。</a:t>
              </a:r>
              <a:endParaRPr lang="en-US" dirty="0">
                <a:latin typeface="Microsoft YaHei UI" panose="020B0503020204020204" pitchFamily="34" charset="-122"/>
                <a:ea typeface="Microsoft YaHei UI" panose="020B0503020204020204" pitchFamily="34" charset="-122"/>
              </a:endParaRPr>
            </a:p>
          </p:txBody>
        </p:sp>
      </p:grpSp>
      <p:grpSp>
        <p:nvGrpSpPr>
          <p:cNvPr id="19" name="组合 13">
            <a:extLst>
              <a:ext uri="{FF2B5EF4-FFF2-40B4-BE49-F238E27FC236}">
                <a16:creationId xmlns:a16="http://schemas.microsoft.com/office/drawing/2014/main" id="{380D0C5C-84AC-E734-4150-92FB997409A9}"/>
              </a:ext>
            </a:extLst>
          </p:cNvPr>
          <p:cNvGrpSpPr/>
          <p:nvPr/>
        </p:nvGrpSpPr>
        <p:grpSpPr>
          <a:xfrm>
            <a:off x="6307749" y="3737399"/>
            <a:ext cx="2590345" cy="2408519"/>
            <a:chOff x="6751" y="2671"/>
            <a:chExt cx="5726" cy="7695"/>
          </a:xfrm>
        </p:grpSpPr>
        <p:sp>
          <p:nvSpPr>
            <p:cNvPr id="20" name="矩形 8">
              <a:extLst>
                <a:ext uri="{FF2B5EF4-FFF2-40B4-BE49-F238E27FC236}">
                  <a16:creationId xmlns:a16="http://schemas.microsoft.com/office/drawing/2014/main" id="{0BC2DF96-4AB0-6ECD-279A-0EA82B00C2BF}"/>
                </a:ext>
              </a:extLst>
            </p:cNvPr>
            <p:cNvSpPr/>
            <p:nvPr>
              <p:custDataLst>
                <p:tags r:id="rId1"/>
              </p:custDataLst>
            </p:nvPr>
          </p:nvSpPr>
          <p:spPr>
            <a:xfrm>
              <a:off x="6751" y="2671"/>
              <a:ext cx="5697" cy="7695"/>
            </a:xfrm>
            <a:prstGeom prst="rect">
              <a:avLst/>
            </a:prstGeom>
            <a:solidFill>
              <a:schemeClr val="accent4">
                <a:lumMod val="60000"/>
                <a:lumOff val="40000"/>
                <a:alpha val="196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defRPr/>
              </a:pPr>
              <a:endParaRPr kumimoji="1" lang="zh-CN" altLang="en-US" b="1" dirty="0">
                <a:solidFill>
                  <a:prstClr val="white"/>
                </a:solidFill>
                <a:latin typeface="微软雅黑" panose="020B0503020204020204" pitchFamily="34" charset="-122"/>
                <a:ea typeface="微软雅黑" panose="020B0503020204020204" pitchFamily="34" charset="-122"/>
              </a:endParaRPr>
            </a:p>
          </p:txBody>
        </p:sp>
        <p:sp>
          <p:nvSpPr>
            <p:cNvPr id="21" name="矩形 14">
              <a:extLst>
                <a:ext uri="{FF2B5EF4-FFF2-40B4-BE49-F238E27FC236}">
                  <a16:creationId xmlns:a16="http://schemas.microsoft.com/office/drawing/2014/main" id="{562AED02-8D06-B0FC-AAF6-B13E127BABA1}"/>
                </a:ext>
              </a:extLst>
            </p:cNvPr>
            <p:cNvSpPr/>
            <p:nvPr>
              <p:custDataLst>
                <p:tags r:id="rId2"/>
              </p:custDataLst>
            </p:nvPr>
          </p:nvSpPr>
          <p:spPr>
            <a:xfrm>
              <a:off x="6780" y="2676"/>
              <a:ext cx="5697" cy="6604"/>
            </a:xfrm>
            <a:prstGeom prst="rect">
              <a:avLst/>
            </a:prstGeom>
          </p:spPr>
          <p:txBody>
            <a:bodyPr wrap="square">
              <a:noAutofit/>
            </a:bodyPr>
            <a:lstStyle/>
            <a:p>
              <a:pPr marL="285744" indent="-285744" algn="ctr">
                <a:lnSpc>
                  <a:spcPct val="150000"/>
                </a:lnSpc>
                <a:buClr>
                  <a:schemeClr val="accent6"/>
                </a:buClr>
                <a:buFont typeface="Wingdings" panose="05000000000000000000" pitchFamily="2" charset="2"/>
                <a:buChar char="n"/>
              </a:pPr>
              <a:r>
                <a:rPr lang="zh-CN" altLang="en-US" b="1" dirty="0">
                  <a:latin typeface="Microsoft YaHei UI" panose="020B0503020204020204" pitchFamily="34" charset="-122"/>
                  <a:ea typeface="Microsoft YaHei UI" panose="020B0503020204020204" pitchFamily="34" charset="-122"/>
                </a:rPr>
                <a:t>零知识证明</a:t>
              </a:r>
              <a:endParaRPr b="1" dirty="0">
                <a:latin typeface="Microsoft YaHei UI" panose="020B0503020204020204" pitchFamily="34" charset="-122"/>
                <a:ea typeface="Microsoft YaHei UI" panose="020B0503020204020204" pitchFamily="34" charset="-122"/>
              </a:endParaRPr>
            </a:p>
            <a:p>
              <a:pPr algn="just">
                <a:lnSpc>
                  <a:spcPct val="150000"/>
                </a:lnSpc>
                <a:buClr>
                  <a:schemeClr val="accent6"/>
                </a:buClr>
                <a:buSzTx/>
                <a:buFontTx/>
              </a:pPr>
              <a:r>
                <a:rPr lang="zh-CN" altLang="en-US" dirty="0">
                  <a:latin typeface="Microsoft YaHei UI" panose="020B0503020204020204" pitchFamily="34" charset="-122"/>
                  <a:ea typeface="Microsoft YaHei UI" panose="020B0503020204020204" pitchFamily="34" charset="-122"/>
                </a:rPr>
                <a:t>在不泄露信息的情况下证明某个断言的真实性。</a:t>
              </a:r>
              <a:endParaRPr lang="en-US" dirty="0">
                <a:latin typeface="Microsoft YaHei UI" panose="020B0503020204020204" pitchFamily="34" charset="-122"/>
                <a:ea typeface="Microsoft YaHei UI" panose="020B0503020204020204" pitchFamily="34" charset="-122"/>
              </a:endParaRPr>
            </a:p>
          </p:txBody>
        </p:sp>
      </p:grpSp>
      <p:grpSp>
        <p:nvGrpSpPr>
          <p:cNvPr id="22" name="组合 21">
            <a:extLst>
              <a:ext uri="{FF2B5EF4-FFF2-40B4-BE49-F238E27FC236}">
                <a16:creationId xmlns:a16="http://schemas.microsoft.com/office/drawing/2014/main" id="{EF09DEA8-6308-4489-6ABE-A35910931107}"/>
              </a:ext>
            </a:extLst>
          </p:cNvPr>
          <p:cNvGrpSpPr/>
          <p:nvPr/>
        </p:nvGrpSpPr>
        <p:grpSpPr>
          <a:xfrm>
            <a:off x="3459117" y="3737399"/>
            <a:ext cx="2590758" cy="2408519"/>
            <a:chOff x="319" y="2496"/>
            <a:chExt cx="6277" cy="6248"/>
          </a:xfrm>
        </p:grpSpPr>
        <p:sp>
          <p:nvSpPr>
            <p:cNvPr id="23" name="矩形 22">
              <a:extLst>
                <a:ext uri="{FF2B5EF4-FFF2-40B4-BE49-F238E27FC236}">
                  <a16:creationId xmlns:a16="http://schemas.microsoft.com/office/drawing/2014/main" id="{738804CB-0273-C75F-B6BD-845D86FAC66F}"/>
                </a:ext>
              </a:extLst>
            </p:cNvPr>
            <p:cNvSpPr/>
            <p:nvPr/>
          </p:nvSpPr>
          <p:spPr>
            <a:xfrm>
              <a:off x="319" y="2496"/>
              <a:ext cx="6277" cy="6248"/>
            </a:xfrm>
            <a:prstGeom prst="rect">
              <a:avLst/>
            </a:prstGeom>
            <a:solidFill>
              <a:schemeClr val="accent1">
                <a:alpha val="196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endParaRPr kumimoji="1" lang="zh-CN" altLang="en-US" dirty="0">
                <a:solidFill>
                  <a:prstClr val="white"/>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8D9CE2BF-914D-2E5B-0794-04DC63F0C2F2}"/>
                </a:ext>
              </a:extLst>
            </p:cNvPr>
            <p:cNvSpPr/>
            <p:nvPr/>
          </p:nvSpPr>
          <p:spPr>
            <a:xfrm>
              <a:off x="320" y="2513"/>
              <a:ext cx="6276" cy="4602"/>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4" indent="-285744" algn="ctr">
                <a:lnSpc>
                  <a:spcPct val="150000"/>
                </a:lnSpc>
                <a:buClr>
                  <a:schemeClr val="accent6"/>
                </a:buClr>
                <a:buFont typeface="Wingdings" panose="05000000000000000000" pitchFamily="2" charset="2"/>
                <a:buChar char="n"/>
              </a:pPr>
              <a:r>
                <a:rPr lang="zh-CN" altLang="en-US" b="1" dirty="0">
                  <a:latin typeface="Microsoft YaHei UI" panose="020B0503020204020204" pitchFamily="34" charset="-122"/>
                  <a:ea typeface="Microsoft YaHei UI" panose="020B0503020204020204" pitchFamily="34" charset="-122"/>
                </a:rPr>
                <a:t>全同态加密</a:t>
              </a:r>
            </a:p>
            <a:p>
              <a:pPr algn="just">
                <a:lnSpc>
                  <a:spcPct val="150000"/>
                </a:lnSpc>
                <a:buClr>
                  <a:schemeClr val="accent6"/>
                </a:buClr>
              </a:pPr>
              <a:r>
                <a:rPr lang="zh-CN" altLang="en-US" dirty="0">
                  <a:latin typeface="Microsoft YaHei UI" panose="020B0503020204020204" pitchFamily="34" charset="-122"/>
                  <a:ea typeface="Microsoft YaHei UI" panose="020B0503020204020204" pitchFamily="34" charset="-122"/>
                </a:rPr>
                <a:t>允许数据在加密状态下直接进行运算。</a:t>
              </a:r>
            </a:p>
          </p:txBody>
        </p:sp>
      </p:grpSp>
      <p:pic>
        <p:nvPicPr>
          <p:cNvPr id="25" name="图片 24">
            <a:extLst>
              <a:ext uri="{FF2B5EF4-FFF2-40B4-BE49-F238E27FC236}">
                <a16:creationId xmlns:a16="http://schemas.microsoft.com/office/drawing/2014/main" id="{F9F59256-8C46-B7F8-4A80-165187241B11}"/>
              </a:ext>
            </a:extLst>
          </p:cNvPr>
          <p:cNvPicPr>
            <a:picLocks noChangeAspect="1"/>
          </p:cNvPicPr>
          <p:nvPr/>
        </p:nvPicPr>
        <p:blipFill>
          <a:blip r:embed="rId9"/>
          <a:stretch>
            <a:fillRect/>
          </a:stretch>
        </p:blipFill>
        <p:spPr>
          <a:xfrm>
            <a:off x="1081138" y="2496849"/>
            <a:ext cx="1622285" cy="1134487"/>
          </a:xfrm>
          <a:prstGeom prst="rect">
            <a:avLst/>
          </a:prstGeom>
        </p:spPr>
      </p:pic>
      <p:pic>
        <p:nvPicPr>
          <p:cNvPr id="26" name="图片 25">
            <a:extLst>
              <a:ext uri="{FF2B5EF4-FFF2-40B4-BE49-F238E27FC236}">
                <a16:creationId xmlns:a16="http://schemas.microsoft.com/office/drawing/2014/main" id="{948A5FA4-117A-E054-9873-50C498D2A87C}"/>
              </a:ext>
            </a:extLst>
          </p:cNvPr>
          <p:cNvPicPr>
            <a:picLocks noChangeAspect="1"/>
          </p:cNvPicPr>
          <p:nvPr/>
        </p:nvPicPr>
        <p:blipFill>
          <a:blip r:embed="rId10"/>
          <a:stretch>
            <a:fillRect/>
          </a:stretch>
        </p:blipFill>
        <p:spPr>
          <a:xfrm>
            <a:off x="7910454" y="2582152"/>
            <a:ext cx="833069" cy="1024458"/>
          </a:xfrm>
          <a:prstGeom prst="rect">
            <a:avLst/>
          </a:prstGeom>
        </p:spPr>
      </p:pic>
      <p:grpSp>
        <p:nvGrpSpPr>
          <p:cNvPr id="27" name="组合 26">
            <a:extLst>
              <a:ext uri="{FF2B5EF4-FFF2-40B4-BE49-F238E27FC236}">
                <a16:creationId xmlns:a16="http://schemas.microsoft.com/office/drawing/2014/main" id="{5C45E9B5-1BD9-6162-2E8A-DABE189D377E}"/>
              </a:ext>
            </a:extLst>
          </p:cNvPr>
          <p:cNvGrpSpPr/>
          <p:nvPr/>
        </p:nvGrpSpPr>
        <p:grpSpPr>
          <a:xfrm>
            <a:off x="6421871" y="2565999"/>
            <a:ext cx="1110694" cy="1184558"/>
            <a:chOff x="6271002" y="2553171"/>
            <a:chExt cx="1110694" cy="1184558"/>
          </a:xfrm>
        </p:grpSpPr>
        <p:sp>
          <p:nvSpPr>
            <p:cNvPr id="28" name="矩形 27">
              <a:extLst>
                <a:ext uri="{FF2B5EF4-FFF2-40B4-BE49-F238E27FC236}">
                  <a16:creationId xmlns:a16="http://schemas.microsoft.com/office/drawing/2014/main" id="{C8026F03-9014-2CEE-A6FF-CA4AC5D0BEB4}"/>
                </a:ext>
              </a:extLst>
            </p:cNvPr>
            <p:cNvSpPr/>
            <p:nvPr/>
          </p:nvSpPr>
          <p:spPr>
            <a:xfrm>
              <a:off x="6418921" y="2584440"/>
              <a:ext cx="814856" cy="102377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29" name="图形 8" descr="男性形象">
              <a:extLst>
                <a:ext uri="{FF2B5EF4-FFF2-40B4-BE49-F238E27FC236}">
                  <a16:creationId xmlns:a16="http://schemas.microsoft.com/office/drawing/2014/main" id="{563CC727-7039-B6B8-C4E6-183EF9B40A9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71002" y="2553171"/>
              <a:ext cx="1110694" cy="1184558"/>
            </a:xfrm>
            <a:prstGeom prst="rect">
              <a:avLst/>
            </a:prstGeom>
          </p:spPr>
        </p:pic>
      </p:grpSp>
      <p:pic>
        <p:nvPicPr>
          <p:cNvPr id="30" name="图片 29">
            <a:extLst>
              <a:ext uri="{FF2B5EF4-FFF2-40B4-BE49-F238E27FC236}">
                <a16:creationId xmlns:a16="http://schemas.microsoft.com/office/drawing/2014/main" id="{28DF3707-DDC6-4FC4-363C-89F7A74B2E87}"/>
              </a:ext>
            </a:extLst>
          </p:cNvPr>
          <p:cNvPicPr>
            <a:picLocks noChangeAspect="1"/>
          </p:cNvPicPr>
          <p:nvPr/>
        </p:nvPicPr>
        <p:blipFill>
          <a:blip r:embed="rId13"/>
          <a:stretch>
            <a:fillRect/>
          </a:stretch>
        </p:blipFill>
        <p:spPr>
          <a:xfrm>
            <a:off x="9723425" y="2519496"/>
            <a:ext cx="1688145" cy="1184559"/>
          </a:xfrm>
          <a:prstGeom prst="rect">
            <a:avLst/>
          </a:prstGeom>
          <a:noFill/>
        </p:spPr>
      </p:pic>
      <p:pic>
        <p:nvPicPr>
          <p:cNvPr id="31" name="Picture 4" descr="zero-knowledge proof - IntronExon狗吉拉顧門口at 附中496 - udn部落格">
            <a:extLst>
              <a:ext uri="{FF2B5EF4-FFF2-40B4-BE49-F238E27FC236}">
                <a16:creationId xmlns:a16="http://schemas.microsoft.com/office/drawing/2014/main" id="{87A2C259-BEB8-E29F-95D3-0D7C173E804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79009" y="5064513"/>
            <a:ext cx="1937088" cy="103542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Linksight - Explainer: homomorphic encryption">
            <a:extLst>
              <a:ext uri="{FF2B5EF4-FFF2-40B4-BE49-F238E27FC236}">
                <a16:creationId xmlns:a16="http://schemas.microsoft.com/office/drawing/2014/main" id="{2B8EBA76-2CC8-4AB2-D493-7870B4D64A7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03080" y="5067505"/>
            <a:ext cx="1902832" cy="994230"/>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33">
            <a:extLst>
              <a:ext uri="{FF2B5EF4-FFF2-40B4-BE49-F238E27FC236}">
                <a16:creationId xmlns:a16="http://schemas.microsoft.com/office/drawing/2014/main" id="{76BD412D-BBB2-DA93-8E95-1F088AD3089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79354" y="2418522"/>
            <a:ext cx="2196239" cy="1257299"/>
          </a:xfrm>
          <a:prstGeom prst="rect">
            <a:avLst/>
          </a:prstGeom>
        </p:spPr>
      </p:pic>
      <p:sp>
        <p:nvSpPr>
          <p:cNvPr id="35" name="箭头: 右 39">
            <a:extLst>
              <a:ext uri="{FF2B5EF4-FFF2-40B4-BE49-F238E27FC236}">
                <a16:creationId xmlns:a16="http://schemas.microsoft.com/office/drawing/2014/main" id="{9C94F6A3-DC68-85D6-C56C-109904791C32}"/>
              </a:ext>
            </a:extLst>
          </p:cNvPr>
          <p:cNvSpPr/>
          <p:nvPr/>
        </p:nvSpPr>
        <p:spPr>
          <a:xfrm>
            <a:off x="7479790" y="2942205"/>
            <a:ext cx="356894" cy="287826"/>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6" name="Slide Number Placeholder 35">
            <a:extLst>
              <a:ext uri="{FF2B5EF4-FFF2-40B4-BE49-F238E27FC236}">
                <a16:creationId xmlns:a16="http://schemas.microsoft.com/office/drawing/2014/main" id="{52F67265-F3D1-4E5D-9652-5782E7D2ED43}"/>
              </a:ext>
            </a:extLst>
          </p:cNvPr>
          <p:cNvSpPr>
            <a:spLocks noGrp="1"/>
          </p:cNvSpPr>
          <p:nvPr>
            <p:ph type="sldNum" sz="quarter" idx="11"/>
          </p:nvPr>
        </p:nvSpPr>
        <p:spPr/>
        <p:txBody>
          <a:bodyPr/>
          <a:lstStyle/>
          <a:p>
            <a:fld id="{30F1A57F-7590-DA4B-A3C4-2D26B37BD10B}" type="slidenum">
              <a:rPr kumimoji="1" lang="zh-CN" altLang="en-US" smtClean="0"/>
              <a:pPr/>
              <a:t>5</a:t>
            </a:fld>
            <a:endParaRPr kumimoji="1" lang="zh-CN" altLang="en-US"/>
          </a:p>
        </p:txBody>
      </p:sp>
    </p:spTree>
    <p:extLst>
      <p:ext uri="{BB962C8B-B14F-4D97-AF65-F5344CB8AC3E}">
        <p14:creationId xmlns:p14="http://schemas.microsoft.com/office/powerpoint/2010/main" val="3021114423"/>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954107"/>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全同态加密（</a:t>
            </a:r>
            <a:r>
              <a:rPr lang="en" altLang="zh-CN" sz="2800" b="1" dirty="0">
                <a:latin typeface="Microsoft YaHei" panose="020B0503020204020204" pitchFamily="34" charset="-122"/>
                <a:ea typeface="Microsoft YaHei" panose="020B0503020204020204" pitchFamily="34" charset="-122"/>
              </a:rPr>
              <a:t>Fully Homomorphic Encryption</a:t>
            </a:r>
            <a:r>
              <a:rPr lang="zh-CN" altLang="en" sz="2800" b="1" dirty="0">
                <a:latin typeface="Microsoft YaHei" panose="020B0503020204020204" pitchFamily="34" charset="-122"/>
                <a:ea typeface="Microsoft YaHei" panose="020B0503020204020204" pitchFamily="34" charset="-122"/>
              </a:rPr>
              <a:t>）</a:t>
            </a:r>
          </a:p>
          <a:p>
            <a:endParaRPr lang="zh-CN" altLang="en-US" sz="2800" b="1" dirty="0">
              <a:latin typeface="Microsoft YaHei" panose="020B0503020204020204" pitchFamily="34" charset="-122"/>
              <a:ea typeface="Microsoft YaHei" panose="020B0503020204020204" pitchFamily="34" charset="-122"/>
            </a:endParaRPr>
          </a:p>
        </p:txBody>
      </p:sp>
      <p:sp>
        <p:nvSpPr>
          <p:cNvPr id="37" name="Rectangle 3">
            <a:extLst>
              <a:ext uri="{FF2B5EF4-FFF2-40B4-BE49-F238E27FC236}">
                <a16:creationId xmlns:a16="http://schemas.microsoft.com/office/drawing/2014/main" id="{0ADDEE55-729E-FC92-1733-1F81B571774D}"/>
              </a:ext>
            </a:extLst>
          </p:cNvPr>
          <p:cNvSpPr txBox="1"/>
          <p:nvPr/>
        </p:nvSpPr>
        <p:spPr>
          <a:xfrm>
            <a:off x="1470762" y="3568043"/>
            <a:ext cx="9305891" cy="1852943"/>
          </a:xfrm>
          <a:prstGeom prst="rect">
            <a:avLst/>
          </a:prstGeom>
        </p:spPr>
        <p:txBody>
          <a:bodyPr vert="horz" lIns="45693" tIns="45693" rIns="45693" bIns="45693"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000" b="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1800" b="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1600" b="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342900" lvl="1" indent="-342900" defTabSz="876300" eaLnBrk="0" hangingPunct="0">
              <a:lnSpc>
                <a:spcPct val="120000"/>
              </a:lnSpc>
              <a:spcBef>
                <a:spcPts val="1200"/>
              </a:spcBef>
              <a:buClr>
                <a:schemeClr val="accent1">
                  <a:lumMod val="75000"/>
                </a:schemeClr>
              </a:buClr>
              <a:buSzPct val="60000"/>
              <a:buFont typeface="Wingdings" panose="05000000000000000000" pitchFamily="2" charset="2"/>
              <a:buChar char="n"/>
              <a:defRPr/>
            </a:pPr>
            <a:r>
              <a:rPr lang="zh-CN" altLang="en-US" sz="2000" b="1" dirty="0">
                <a:solidFill>
                  <a:srgbClr val="002A7E"/>
                </a:solidFill>
                <a:latin typeface="微软雅黑" panose="020B0503020204020204" pitchFamily="34" charset="-122"/>
                <a:ea typeface="微软雅黑" panose="020B0503020204020204" pitchFamily="34" charset="-122"/>
                <a:sym typeface="+mn-ea"/>
              </a:rPr>
              <a:t>技术优势与劣势</a:t>
            </a:r>
            <a:endParaRPr lang="en-US" altLang="zh-CN" sz="2000" b="1" dirty="0">
              <a:solidFill>
                <a:srgbClr val="002A7E"/>
              </a:solidFill>
              <a:latin typeface="微软雅黑" panose="020B0503020204020204" pitchFamily="34" charset="-122"/>
              <a:ea typeface="微软雅黑" panose="020B0503020204020204" pitchFamily="34" charset="-122"/>
              <a:sym typeface="+mn-ea"/>
            </a:endParaRPr>
          </a:p>
          <a:p>
            <a:pPr marL="630555" lvl="1" indent="-196850" defTabSz="876300" eaLnBrk="0" hangingPunct="0">
              <a:lnSpc>
                <a:spcPts val="3500"/>
              </a:lnSpc>
              <a:spcBef>
                <a:spcPct val="0"/>
              </a:spcBef>
              <a:buClr>
                <a:prstClr val="black"/>
              </a:buClr>
              <a:buSzPct val="90000"/>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优势：</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实现了在密文域上的任意运算，避免运算过程中需要先解密而导致的用户敏感信息泄露，实现了数据的</a:t>
            </a:r>
            <a:r>
              <a:rPr lang="zh-CN" altLang="en-US" dirty="0">
                <a:solidFill>
                  <a:srgbClr val="C00000"/>
                </a:solidFill>
                <a:latin typeface="Arial" panose="020B0604020202090204" pitchFamily="34" charset="0"/>
                <a:ea typeface="微软雅黑" panose="020B0503020204020204" pitchFamily="34" charset="-122"/>
                <a:cs typeface="Arial" panose="020B0604020202090204" pitchFamily="34" charset="0"/>
                <a:sym typeface="+mn-ea"/>
              </a:rPr>
              <a:t>可用不可见</a:t>
            </a:r>
            <a:endParaRPr lang="en-US" altLang="zh-CN" dirty="0">
              <a:solidFill>
                <a:srgbClr val="C00000"/>
              </a:solidFill>
              <a:latin typeface="Arial" panose="020B0604020202090204" pitchFamily="34" charset="0"/>
              <a:ea typeface="微软雅黑" panose="020B0503020204020204" pitchFamily="34" charset="-122"/>
              <a:cs typeface="Arial" panose="020B0604020202090204" pitchFamily="34" charset="0"/>
              <a:sym typeface="+mn-ea"/>
            </a:endParaRPr>
          </a:p>
          <a:p>
            <a:pPr marL="630555" lvl="1" indent="-196850" defTabSz="876300" eaLnBrk="0" hangingPunct="0">
              <a:lnSpc>
                <a:spcPts val="3500"/>
              </a:lnSpc>
              <a:spcBef>
                <a:spcPct val="0"/>
              </a:spcBef>
              <a:buClr>
                <a:prstClr val="black"/>
              </a:buClr>
              <a:buSzPct val="90000"/>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劣势：</a:t>
            </a:r>
            <a:r>
              <a:rPr lang="zh-CN" altLang="en-US" dirty="0">
                <a:solidFill>
                  <a:srgbClr val="C00000"/>
                </a:solidFill>
                <a:latin typeface="Arial" panose="020B0604020202090204" pitchFamily="34" charset="0"/>
                <a:ea typeface="微软雅黑" panose="020B0503020204020204" pitchFamily="34" charset="-122"/>
                <a:cs typeface="Arial" panose="020B0604020202090204" pitchFamily="34" charset="0"/>
                <a:sym typeface="+mn-ea"/>
              </a:rPr>
              <a:t>计算成本高</a:t>
            </a:r>
            <a:endParaRPr lang="en-US" altLang="zh-CN" dirty="0">
              <a:solidFill>
                <a:srgbClr val="C00000"/>
              </a:solidFill>
              <a:latin typeface="Arial" panose="020B0604020202090204" pitchFamily="34" charset="0"/>
              <a:ea typeface="微软雅黑" panose="020B0503020204020204" pitchFamily="34" charset="-122"/>
              <a:cs typeface="Arial" panose="020B0604020202090204" pitchFamily="34" charset="0"/>
              <a:sym typeface="+mn-ea"/>
            </a:endParaRPr>
          </a:p>
          <a:p>
            <a:pPr marL="666750" lvl="1" indent="-285750" defTabSz="876300">
              <a:lnSpc>
                <a:spcPct val="120000"/>
              </a:lnSpc>
              <a:spcBef>
                <a:spcPts val="400"/>
              </a:spcBef>
              <a:buClr>
                <a:srgbClr val="002060"/>
              </a:buClr>
              <a:buSzPct val="90000"/>
              <a:buFont typeface="Wingdings" panose="05000000000000000000" pitchFamily="2" charset="2"/>
              <a:buChar char="v"/>
            </a:pPr>
            <a:endParaRPr lang="en-US" altLang="zh-CN"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文本框 37">
            <a:extLst>
              <a:ext uri="{FF2B5EF4-FFF2-40B4-BE49-F238E27FC236}">
                <a16:creationId xmlns:a16="http://schemas.microsoft.com/office/drawing/2014/main" id="{BC1DDA69-D16E-E3E8-36A4-A10E840B853A}"/>
              </a:ext>
            </a:extLst>
          </p:cNvPr>
          <p:cNvSpPr txBox="1"/>
          <p:nvPr/>
        </p:nvSpPr>
        <p:spPr>
          <a:xfrm>
            <a:off x="1470763" y="1251044"/>
            <a:ext cx="9305891" cy="2199769"/>
          </a:xfrm>
          <a:prstGeom prst="rect">
            <a:avLst/>
          </a:prstGeom>
          <a:noFill/>
        </p:spPr>
        <p:txBody>
          <a:bodyPr wrap="square">
            <a:spAutoFit/>
          </a:bodyPr>
          <a:lstStyle/>
          <a:p>
            <a:pPr marL="342900" lvl="1" indent="-342900" defTabSz="876300">
              <a:lnSpc>
                <a:spcPct val="120000"/>
              </a:lnSpc>
              <a:spcBef>
                <a:spcPts val="1200"/>
              </a:spcBef>
              <a:buClr>
                <a:schemeClr val="accent1">
                  <a:lumMod val="75000"/>
                </a:schemeClr>
              </a:buClr>
              <a:buSzPct val="60000"/>
              <a:buFont typeface="Wingdings" panose="05000000000000000000" pitchFamily="2" charset="2"/>
              <a:buChar char="n"/>
              <a:defRPr/>
            </a:pPr>
            <a:r>
              <a:rPr lang="zh-CN" altLang="en-US" sz="2000" b="1" dirty="0">
                <a:solidFill>
                  <a:srgbClr val="002A7E"/>
                </a:solidFill>
                <a:latin typeface="微软雅黑" panose="020B0503020204020204" pitchFamily="34" charset="-122"/>
                <a:ea typeface="微软雅黑" panose="020B0503020204020204" pitchFamily="34" charset="-122"/>
              </a:rPr>
              <a:t>全同态加密技术发展</a:t>
            </a:r>
            <a:endParaRPr lang="en-US" altLang="zh-CN" sz="2000" b="1" dirty="0">
              <a:solidFill>
                <a:srgbClr val="002A7E"/>
              </a:solidFill>
              <a:latin typeface="微软雅黑" panose="020B0503020204020204" pitchFamily="34" charset="-122"/>
              <a:ea typeface="微软雅黑" panose="020B0503020204020204" pitchFamily="34" charset="-122"/>
            </a:endParaRPr>
          </a:p>
          <a:p>
            <a:pPr marL="630555" lvl="1" indent="-196850" defTabSz="876300">
              <a:lnSpc>
                <a:spcPts val="3500"/>
              </a:lnSpc>
              <a:buClr>
                <a:prstClr val="black"/>
              </a:buClr>
              <a:buSzPct val="90000"/>
              <a:buFont typeface="Arial" panose="020B0604020202090204" pitchFamily="34" charset="0"/>
              <a:buChar char="•"/>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rPr>
              <a:t>第一代同态加密：</a:t>
            </a:r>
            <a:r>
              <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rPr>
              <a:t>Gentry09</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：首次提出全同态加密算法</a:t>
            </a:r>
            <a:endPar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endParaRPr>
          </a:p>
          <a:p>
            <a:pPr marL="630555" lvl="1" indent="-196850" defTabSz="876300">
              <a:lnSpc>
                <a:spcPts val="3500"/>
              </a:lnSpc>
              <a:buClr>
                <a:prstClr val="black"/>
              </a:buClr>
              <a:buSzPct val="90000"/>
              <a:buFont typeface="Arial" panose="020B0604020202090204" pitchFamily="34" charset="0"/>
              <a:buChar char="•"/>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rPr>
              <a:t>第二代同态加密：</a:t>
            </a:r>
            <a:r>
              <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rPr>
              <a:t>BV11,BGV12</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：首次基于</a:t>
            </a:r>
            <a:r>
              <a:rPr lang="zh-CN" altLang="en-US" dirty="0">
                <a:solidFill>
                  <a:srgbClr val="C00000"/>
                </a:solidFill>
                <a:latin typeface="Arial" panose="020B0604020202090204" pitchFamily="34" charset="0"/>
                <a:ea typeface="微软雅黑" panose="020B0503020204020204" pitchFamily="34" charset="-122"/>
                <a:cs typeface="Arial" panose="020B0604020202090204" pitchFamily="34" charset="0"/>
              </a:rPr>
              <a:t>标准安全假设</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构造全同态加密</a:t>
            </a:r>
            <a:endPar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endParaRPr>
          </a:p>
          <a:p>
            <a:pPr marL="630555" lvl="1" indent="-196850" defTabSz="876300">
              <a:lnSpc>
                <a:spcPts val="3500"/>
              </a:lnSpc>
              <a:buClr>
                <a:prstClr val="black"/>
              </a:buClr>
              <a:buSzPct val="90000"/>
              <a:buFont typeface="Arial" panose="020B0604020202090204" pitchFamily="34" charset="0"/>
              <a:buChar char="•"/>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rPr>
              <a:t>第三代同态加密：</a:t>
            </a:r>
            <a:r>
              <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rPr>
              <a:t>GSW13</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：设计了一个基于</a:t>
            </a:r>
            <a:r>
              <a:rPr lang="zh-CN" altLang="en-US" dirty="0">
                <a:solidFill>
                  <a:srgbClr val="C00000"/>
                </a:solidFill>
                <a:latin typeface="Arial" panose="020B0604020202090204" pitchFamily="34" charset="0"/>
                <a:ea typeface="微软雅黑" panose="020B0503020204020204" pitchFamily="34" charset="-122"/>
                <a:cs typeface="Arial" panose="020B0604020202090204" pitchFamily="34" charset="0"/>
              </a:rPr>
              <a:t>近似特征向量</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的全同态加密方案</a:t>
            </a:r>
            <a:endPar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endParaRPr>
          </a:p>
          <a:p>
            <a:pPr marL="630555" lvl="1" indent="-196850" defTabSz="876300">
              <a:lnSpc>
                <a:spcPts val="3500"/>
              </a:lnSpc>
              <a:buClr>
                <a:prstClr val="black"/>
              </a:buClr>
              <a:buSzPct val="90000"/>
              <a:buFont typeface="Arial" panose="020B0604020202090204" pitchFamily="34" charset="0"/>
              <a:buChar char="•"/>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rPr>
              <a:t>第四代同态加密：</a:t>
            </a:r>
            <a:r>
              <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rPr>
              <a:t>CKKS16</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：支持</a:t>
            </a:r>
            <a:r>
              <a:rPr lang="zh-CN" altLang="en-US" dirty="0">
                <a:solidFill>
                  <a:srgbClr val="C00000"/>
                </a:solidFill>
                <a:latin typeface="Arial" panose="020B0604020202090204" pitchFamily="34" charset="0"/>
                <a:ea typeface="微软雅黑" panose="020B0503020204020204" pitchFamily="34" charset="-122"/>
                <a:cs typeface="Arial" panose="020B0604020202090204" pitchFamily="34" charset="0"/>
              </a:rPr>
              <a:t>浮点数同态运算</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，可应用于联邦学习</a:t>
            </a:r>
            <a:endPar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endParaRPr>
          </a:p>
        </p:txBody>
      </p:sp>
      <p:sp>
        <p:nvSpPr>
          <p:cNvPr id="39" name="文本框 38">
            <a:extLst>
              <a:ext uri="{FF2B5EF4-FFF2-40B4-BE49-F238E27FC236}">
                <a16:creationId xmlns:a16="http://schemas.microsoft.com/office/drawing/2014/main" id="{9459A527-10BB-6506-BB20-AEE616F02C05}"/>
              </a:ext>
            </a:extLst>
          </p:cNvPr>
          <p:cNvSpPr txBox="1"/>
          <p:nvPr/>
        </p:nvSpPr>
        <p:spPr>
          <a:xfrm>
            <a:off x="1470762" y="5538216"/>
            <a:ext cx="6093954" cy="430374"/>
          </a:xfrm>
          <a:prstGeom prst="rect">
            <a:avLst/>
          </a:prstGeom>
          <a:noFill/>
        </p:spPr>
        <p:txBody>
          <a:bodyPr wrap="square">
            <a:spAutoFit/>
          </a:bodyPr>
          <a:lstStyle/>
          <a:p>
            <a:pPr marL="342900" lvl="1" indent="-342900" defTabSz="876300">
              <a:lnSpc>
                <a:spcPct val="120000"/>
              </a:lnSpc>
              <a:spcBef>
                <a:spcPts val="1200"/>
              </a:spcBef>
              <a:buClr>
                <a:schemeClr val="accent1">
                  <a:lumMod val="75000"/>
                </a:schemeClr>
              </a:buClr>
              <a:buSzPct val="60000"/>
              <a:buFont typeface="Wingdings" panose="05000000000000000000" pitchFamily="2" charset="2"/>
              <a:buChar char="n"/>
              <a:defRPr/>
            </a:pPr>
            <a:r>
              <a:rPr lang="zh-CN" altLang="en-US" sz="2000" b="1" dirty="0">
                <a:solidFill>
                  <a:srgbClr val="002A7E"/>
                </a:solidFill>
                <a:latin typeface="微软雅黑" panose="020B0503020204020204" pitchFamily="34" charset="-122"/>
                <a:ea typeface="微软雅黑" panose="020B0503020204020204" pitchFamily="34" charset="-122"/>
              </a:rPr>
              <a:t>落地应用</a:t>
            </a:r>
            <a:endParaRPr lang="en-US" altLang="zh-CN" sz="2000" b="1" dirty="0">
              <a:solidFill>
                <a:srgbClr val="002A7E"/>
              </a:solidFill>
              <a:latin typeface="微软雅黑" panose="020B0503020204020204" pitchFamily="34" charset="-122"/>
              <a:ea typeface="微软雅黑" panose="020B0503020204020204" pitchFamily="34" charset="-122"/>
            </a:endParaRPr>
          </a:p>
        </p:txBody>
      </p:sp>
      <p:sp>
        <p:nvSpPr>
          <p:cNvPr id="2" name="Slide Number Placeholder 1">
            <a:extLst>
              <a:ext uri="{FF2B5EF4-FFF2-40B4-BE49-F238E27FC236}">
                <a16:creationId xmlns:a16="http://schemas.microsoft.com/office/drawing/2014/main" id="{23A93C25-E3C4-4E45-97FC-AFC034D1BBD4}"/>
              </a:ext>
            </a:extLst>
          </p:cNvPr>
          <p:cNvSpPr>
            <a:spLocks noGrp="1"/>
          </p:cNvSpPr>
          <p:nvPr>
            <p:ph type="sldNum" sz="quarter" idx="11"/>
          </p:nvPr>
        </p:nvSpPr>
        <p:spPr/>
        <p:txBody>
          <a:bodyPr/>
          <a:lstStyle/>
          <a:p>
            <a:fld id="{30F1A57F-7590-DA4B-A3C4-2D26B37BD10B}" type="slidenum">
              <a:rPr kumimoji="1" lang="zh-CN" altLang="en-US" smtClean="0"/>
              <a:pPr/>
              <a:t>50</a:t>
            </a:fld>
            <a:endParaRPr kumimoji="1" lang="zh-CN" altLang="en-US"/>
          </a:p>
        </p:txBody>
      </p:sp>
    </p:spTree>
    <p:extLst>
      <p:ext uri="{BB962C8B-B14F-4D97-AF65-F5344CB8AC3E}">
        <p14:creationId xmlns:p14="http://schemas.microsoft.com/office/powerpoint/2010/main" val="339901613"/>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51</a:t>
            </a:fld>
            <a:endParaRPr kumimoji="1" lang="zh-CN" altLang="en-US"/>
          </a:p>
        </p:txBody>
      </p:sp>
      <p:sp>
        <p:nvSpPr>
          <p:cNvPr id="7" name="内容占位符 2">
            <a:extLst>
              <a:ext uri="{FF2B5EF4-FFF2-40B4-BE49-F238E27FC236}">
                <a16:creationId xmlns:a16="http://schemas.microsoft.com/office/drawing/2014/main" id="{0E464DDA-C8CE-421F-8E73-E90716C54ACA}"/>
              </a:ext>
            </a:extLst>
          </p:cNvPr>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US" b="1" dirty="0">
                <a:latin typeface="华文宋体" panose="02010600040101010101" charset="-122"/>
                <a:ea typeface="华文宋体" panose="02010600040101010101" charset="-122"/>
              </a:rPr>
              <a:t>安全多方计算</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联邦学习</a:t>
            </a:r>
          </a:p>
          <a:p>
            <a:pPr fontAlgn="auto">
              <a:lnSpc>
                <a:spcPct val="150000"/>
              </a:lnSpc>
            </a:pPr>
            <a:r>
              <a:rPr kumimoji="1" lang="zh-CN" altLang="en-US" b="1" dirty="0">
                <a:latin typeface="华文宋体" panose="02010600040101010101" charset="-122"/>
                <a:ea typeface="华文宋体" panose="02010600040101010101" charset="-122"/>
              </a:rPr>
              <a:t>数据脱敏</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差分隐私</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全同态加密</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solidFill>
                  <a:srgbClr val="C00000"/>
                </a:solidFill>
                <a:latin typeface="华文宋体" panose="02010600040101010101" charset="-122"/>
                <a:ea typeface="华文宋体" panose="02010600040101010101" charset="-122"/>
              </a:rPr>
              <a:t>零知识证明</a:t>
            </a:r>
            <a:endParaRPr kumimoji="1" lang="en-US" altLang="zh-CN" b="1" dirty="0">
              <a:solidFill>
                <a:srgbClr val="C00000"/>
              </a:solidFill>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数据合规</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Tree>
    <p:extLst>
      <p:ext uri="{BB962C8B-B14F-4D97-AF65-F5344CB8AC3E}">
        <p14:creationId xmlns:p14="http://schemas.microsoft.com/office/powerpoint/2010/main" val="429385968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954107"/>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零知识证明（</a:t>
            </a:r>
            <a:r>
              <a:rPr lang="en-US" altLang="zh-CN" sz="2800" b="1" dirty="0">
                <a:latin typeface="Microsoft YaHei" panose="020B0503020204020204" pitchFamily="34" charset="-122"/>
                <a:ea typeface="Microsoft YaHei" panose="020B0503020204020204" pitchFamily="34" charset="-122"/>
              </a:rPr>
              <a:t>Zero Knowledge Proof</a:t>
            </a:r>
            <a:r>
              <a:rPr lang="zh-CN" altLang="en" sz="2800" b="1" dirty="0">
                <a:latin typeface="Microsoft YaHei" panose="020B0503020204020204" pitchFamily="34" charset="-122"/>
                <a:ea typeface="Microsoft YaHei" panose="020B0503020204020204" pitchFamily="34" charset="-122"/>
              </a:rPr>
              <a:t>）</a:t>
            </a:r>
          </a:p>
          <a:p>
            <a:endParaRPr lang="zh-CN" altLang="en-US" sz="2800" b="1" dirty="0">
              <a:latin typeface="Microsoft YaHei" panose="020B0503020204020204" pitchFamily="34" charset="-122"/>
              <a:ea typeface="Microsoft YaHei" panose="020B0503020204020204" pitchFamily="34" charset="-122"/>
            </a:endParaRPr>
          </a:p>
        </p:txBody>
      </p:sp>
      <p:sp>
        <p:nvSpPr>
          <p:cNvPr id="2" name="Slide Number Placeholder 1">
            <a:extLst>
              <a:ext uri="{FF2B5EF4-FFF2-40B4-BE49-F238E27FC236}">
                <a16:creationId xmlns:a16="http://schemas.microsoft.com/office/drawing/2014/main" id="{23A93C25-E3C4-4E45-97FC-AFC034D1BBD4}"/>
              </a:ext>
            </a:extLst>
          </p:cNvPr>
          <p:cNvSpPr>
            <a:spLocks noGrp="1"/>
          </p:cNvSpPr>
          <p:nvPr>
            <p:ph type="sldNum" sz="quarter" idx="11"/>
          </p:nvPr>
        </p:nvSpPr>
        <p:spPr/>
        <p:txBody>
          <a:bodyPr/>
          <a:lstStyle/>
          <a:p>
            <a:fld id="{30F1A57F-7590-DA4B-A3C4-2D26B37BD10B}" type="slidenum">
              <a:rPr kumimoji="1" lang="zh-CN" altLang="en-US" smtClean="0"/>
              <a:pPr/>
              <a:t>52</a:t>
            </a:fld>
            <a:endParaRPr kumimoji="1" lang="zh-CN" altLang="en-US"/>
          </a:p>
        </p:txBody>
      </p:sp>
      <p:sp>
        <p:nvSpPr>
          <p:cNvPr id="7" name="Rectangle 3">
            <a:extLst>
              <a:ext uri="{FF2B5EF4-FFF2-40B4-BE49-F238E27FC236}">
                <a16:creationId xmlns:a16="http://schemas.microsoft.com/office/drawing/2014/main" id="{6ED6F7D3-E97C-46A9-BB6B-E25555E18D1A}"/>
              </a:ext>
            </a:extLst>
          </p:cNvPr>
          <p:cNvSpPr txBox="1"/>
          <p:nvPr/>
        </p:nvSpPr>
        <p:spPr>
          <a:xfrm>
            <a:off x="714193" y="981096"/>
            <a:ext cx="10379600" cy="751081"/>
          </a:xfrm>
          <a:prstGeom prst="rect">
            <a:avLst/>
          </a:prstGeom>
        </p:spPr>
        <p:txBody>
          <a:bodyPr vert="horz" lIns="45693" tIns="45693" rIns="45693" bIns="4569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0" lvl="1" indent="0" defTabSz="876300">
              <a:lnSpc>
                <a:spcPct val="120000"/>
              </a:lnSpc>
              <a:spcBef>
                <a:spcPts val="400"/>
              </a:spcBef>
              <a:buSzPct val="90000"/>
              <a:buNone/>
              <a:defRPr/>
            </a:pPr>
            <a:r>
              <a:rPr lang="zh-CN" altLang="en-US" sz="2000" b="1" dirty="0">
                <a:solidFill>
                  <a:prstClr val="black"/>
                </a:solidFill>
                <a:latin typeface="微软雅黑" panose="020B0503020204020204" pitchFamily="34" charset="-122"/>
                <a:ea typeface="微软雅黑" panose="020B0503020204020204" pitchFamily="34" charset="-122"/>
              </a:rPr>
              <a:t>零知识证明：</a:t>
            </a:r>
            <a:r>
              <a:rPr lang="zh-CN" altLang="en-US" b="1" dirty="0">
                <a:solidFill>
                  <a:prstClr val="black"/>
                </a:solidFill>
                <a:latin typeface="微软雅黑" panose="020B0503020204020204" pitchFamily="34" charset="-122"/>
                <a:ea typeface="微软雅黑" panose="020B0503020204020204" pitchFamily="34" charset="-122"/>
              </a:rPr>
              <a:t>证明者（</a:t>
            </a:r>
            <a:r>
              <a:rPr lang="en-US" altLang="zh-CN" b="1" dirty="0">
                <a:solidFill>
                  <a:prstClr val="black"/>
                </a:solidFill>
                <a:latin typeface="微软雅黑" panose="020B0503020204020204" pitchFamily="34" charset="-122"/>
                <a:ea typeface="微软雅黑" panose="020B0503020204020204" pitchFamily="34" charset="-122"/>
              </a:rPr>
              <a:t>Prover</a:t>
            </a:r>
            <a:r>
              <a:rPr lang="zh-CN" altLang="en-US" b="1" dirty="0">
                <a:solidFill>
                  <a:prstClr val="black"/>
                </a:solidFill>
                <a:latin typeface="微软雅黑" panose="020B0503020204020204" pitchFamily="34" charset="-122"/>
                <a:ea typeface="微软雅黑" panose="020B0503020204020204" pitchFamily="34" charset="-122"/>
              </a:rPr>
              <a:t>）能够在不向验证者（</a:t>
            </a:r>
            <a:r>
              <a:rPr lang="en-US" altLang="zh-CN" b="1" dirty="0">
                <a:solidFill>
                  <a:prstClr val="black"/>
                </a:solidFill>
                <a:latin typeface="微软雅黑" panose="020B0503020204020204" pitchFamily="34" charset="-122"/>
                <a:ea typeface="微软雅黑" panose="020B0503020204020204" pitchFamily="34" charset="-122"/>
              </a:rPr>
              <a:t>Verifier</a:t>
            </a:r>
            <a:r>
              <a:rPr lang="zh-CN" altLang="en-US" b="1" dirty="0">
                <a:solidFill>
                  <a:prstClr val="black"/>
                </a:solidFill>
                <a:latin typeface="微软雅黑" panose="020B0503020204020204" pitchFamily="34" charset="-122"/>
                <a:ea typeface="微软雅黑" panose="020B0503020204020204" pitchFamily="34" charset="-122"/>
              </a:rPr>
              <a:t>）提供任何有用的信息的情况下，使验证者相信某个论断是正确的</a:t>
            </a:r>
            <a:endParaRPr lang="en-US" altLang="zh-CN" b="1" dirty="0">
              <a:solidFill>
                <a:prstClr val="black"/>
              </a:solidFill>
              <a:latin typeface="微软雅黑" panose="020B0503020204020204" pitchFamily="34" charset="-122"/>
              <a:ea typeface="微软雅黑" panose="020B0503020204020204" pitchFamily="34" charset="-122"/>
            </a:endParaRPr>
          </a:p>
          <a:p>
            <a:pPr defTabSz="876300">
              <a:lnSpc>
                <a:spcPct val="120000"/>
              </a:lnSpc>
              <a:spcBef>
                <a:spcPts val="500"/>
              </a:spcBef>
              <a:buClr>
                <a:srgbClr val="000000"/>
              </a:buClr>
              <a:buSzPct val="90000"/>
              <a:buFont typeface="Wingdings" panose="05000000000000000000" pitchFamily="2" charset="2"/>
              <a:buChar char="v"/>
            </a:pPr>
            <a:endParaRPr lang="en-US" altLang="zh-CN" dirty="0">
              <a:solidFill>
                <a:prstClr val="black"/>
              </a:solidFill>
              <a:latin typeface="微软雅黑" panose="020B0503020204020204" pitchFamily="34" charset="-122"/>
              <a:ea typeface="微软雅黑" panose="020B0503020204020204" pitchFamily="34" charset="-122"/>
            </a:endParaRPr>
          </a:p>
        </p:txBody>
      </p:sp>
      <p:pic>
        <p:nvPicPr>
          <p:cNvPr id="8" name="Picture 8">
            <a:extLst>
              <a:ext uri="{FF2B5EF4-FFF2-40B4-BE49-F238E27FC236}">
                <a16:creationId xmlns:a16="http://schemas.microsoft.com/office/drawing/2014/main" id="{18E7A0B1-FD42-4CB1-A0B6-98958C4270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8054" y="3040084"/>
            <a:ext cx="2041347" cy="14286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27C163DB-BF8D-44F9-A010-6DF1A3F10D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6952" y="3040084"/>
            <a:ext cx="1831392" cy="14876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9A29DAEB-3641-4583-A794-4C2E9B2B44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5912" y="3057990"/>
            <a:ext cx="1831392" cy="1487661"/>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5">
            <a:extLst>
              <a:ext uri="{FF2B5EF4-FFF2-40B4-BE49-F238E27FC236}">
                <a16:creationId xmlns:a16="http://schemas.microsoft.com/office/drawing/2014/main" id="{CCB73F43-E524-4BBE-B931-78242A7A8E47}"/>
              </a:ext>
            </a:extLst>
          </p:cNvPr>
          <p:cNvSpPr txBox="1"/>
          <p:nvPr/>
        </p:nvSpPr>
        <p:spPr>
          <a:xfrm>
            <a:off x="1072918" y="1856882"/>
            <a:ext cx="10020875" cy="400058"/>
          </a:xfrm>
          <a:prstGeom prst="rect">
            <a:avLst/>
          </a:prstGeom>
          <a:noFill/>
        </p:spPr>
        <p:txBody>
          <a:bodyPr wrap="square">
            <a:spAutoFit/>
          </a:bodyPr>
          <a:lstStyle/>
          <a:p>
            <a:r>
              <a:rPr lang="zh-CN" altLang="en-US" sz="2000" b="1" dirty="0">
                <a:solidFill>
                  <a:prstClr val="black"/>
                </a:solidFill>
                <a:latin typeface="微软雅黑" panose="020B0503020204020204" pitchFamily="34" charset="-122"/>
                <a:ea typeface="微软雅黑" panose="020B0503020204020204" pitchFamily="34" charset="-122"/>
              </a:rPr>
              <a:t>示例：</a:t>
            </a:r>
            <a:endParaRPr lang="en-US" altLang="zh-CN" sz="2000" b="1" dirty="0">
              <a:solidFill>
                <a:prstClr val="black"/>
              </a:solidFill>
              <a:latin typeface="微软雅黑" panose="020B0503020204020204" pitchFamily="34" charset="-122"/>
              <a:ea typeface="微软雅黑" panose="020B0503020204020204" pitchFamily="34" charset="-122"/>
            </a:endParaRPr>
          </a:p>
        </p:txBody>
      </p:sp>
      <p:sp>
        <p:nvSpPr>
          <p:cNvPr id="12" name="文本框 16">
            <a:extLst>
              <a:ext uri="{FF2B5EF4-FFF2-40B4-BE49-F238E27FC236}">
                <a16:creationId xmlns:a16="http://schemas.microsoft.com/office/drawing/2014/main" id="{36D52599-44C1-4188-B115-8140A6D5A7D3}"/>
              </a:ext>
            </a:extLst>
          </p:cNvPr>
          <p:cNvSpPr txBox="1"/>
          <p:nvPr/>
        </p:nvSpPr>
        <p:spPr>
          <a:xfrm>
            <a:off x="1264131" y="5806162"/>
            <a:ext cx="9800746" cy="369284"/>
          </a:xfrm>
          <a:prstGeom prst="rect">
            <a:avLst/>
          </a:prstGeom>
          <a:noFill/>
        </p:spPr>
        <p:txBody>
          <a:bodyPr wrap="square">
            <a:spAutoFit/>
          </a:bodyPr>
          <a:lstStyle/>
          <a:p>
            <a:r>
              <a:rPr lang="zh-CN" altLang="en-US" dirty="0">
                <a:solidFill>
                  <a:srgbClr val="4D4D4D"/>
                </a:solidFill>
                <a:latin typeface="微软雅黑" panose="020B0503020204020204" pitchFamily="34" charset="-122"/>
                <a:ea typeface="微软雅黑" panose="020B0503020204020204" pitchFamily="34" charset="-122"/>
              </a:rPr>
              <a:t>重复多次（连续进行</a:t>
            </a:r>
            <a:r>
              <a:rPr lang="en-US" altLang="zh-CN" dirty="0">
                <a:solidFill>
                  <a:srgbClr val="4D4D4D"/>
                </a:solidFill>
                <a:latin typeface="微软雅黑" panose="020B0503020204020204" pitchFamily="34" charset="-122"/>
                <a:ea typeface="微软雅黑" panose="020B0503020204020204" pitchFamily="34" charset="-122"/>
              </a:rPr>
              <a:t>20</a:t>
            </a:r>
            <a:r>
              <a:rPr lang="zh-CN" altLang="en-US" dirty="0">
                <a:solidFill>
                  <a:srgbClr val="4D4D4D"/>
                </a:solidFill>
                <a:latin typeface="微软雅黑" panose="020B0503020204020204" pitchFamily="34" charset="-122"/>
                <a:ea typeface="微软雅黑" panose="020B0503020204020204" pitchFamily="34" charset="-122"/>
              </a:rPr>
              <a:t>次），</a:t>
            </a:r>
            <a:r>
              <a:rPr lang="en-US" altLang="zh-CN" dirty="0">
                <a:solidFill>
                  <a:srgbClr val="4D4D4D"/>
                </a:solidFill>
                <a:latin typeface="微软雅黑" panose="020B0503020204020204" pitchFamily="34" charset="-122"/>
                <a:ea typeface="微软雅黑" panose="020B0503020204020204" pitchFamily="34" charset="-122"/>
              </a:rPr>
              <a:t>Alice</a:t>
            </a:r>
            <a:r>
              <a:rPr lang="zh-CN" altLang="en-US" dirty="0">
                <a:solidFill>
                  <a:srgbClr val="4D4D4D"/>
                </a:solidFill>
                <a:latin typeface="微软雅黑" panose="020B0503020204020204" pitchFamily="34" charset="-122"/>
                <a:ea typeface="微软雅黑" panose="020B0503020204020204" pitchFamily="34" charset="-122"/>
              </a:rPr>
              <a:t>若不知道暗号，其成功的机会会越来越小（大约百万分之一）</a:t>
            </a: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13" name="文本框 17">
            <a:extLst>
              <a:ext uri="{FF2B5EF4-FFF2-40B4-BE49-F238E27FC236}">
                <a16:creationId xmlns:a16="http://schemas.microsoft.com/office/drawing/2014/main" id="{BA96B85C-84F8-47AE-B6EA-D2EE3A31B8BE}"/>
              </a:ext>
            </a:extLst>
          </p:cNvPr>
          <p:cNvSpPr txBox="1"/>
          <p:nvPr/>
        </p:nvSpPr>
        <p:spPr>
          <a:xfrm>
            <a:off x="1264131" y="4584730"/>
            <a:ext cx="10749910" cy="1200173"/>
          </a:xfrm>
          <a:prstGeom prst="rect">
            <a:avLst/>
          </a:prstGeom>
          <a:noFill/>
        </p:spPr>
        <p:txBody>
          <a:bodyPr wrap="square">
            <a:spAutoFit/>
          </a:bodyPr>
          <a:lstStyle/>
          <a:p>
            <a:r>
              <a:rPr lang="en-US" altLang="zh-CN" dirty="0">
                <a:solidFill>
                  <a:srgbClr val="4D4D4D"/>
                </a:solidFill>
                <a:latin typeface="微软雅黑" panose="020B0503020204020204" pitchFamily="34" charset="-122"/>
                <a:ea typeface="微软雅黑" panose="020B0503020204020204" pitchFamily="34" charset="-122"/>
              </a:rPr>
              <a:t>Alice</a:t>
            </a:r>
            <a:r>
              <a:rPr lang="zh-CN" altLang="en-US" dirty="0">
                <a:solidFill>
                  <a:srgbClr val="4D4D4D"/>
                </a:solidFill>
                <a:latin typeface="微软雅黑" panose="020B0503020204020204" pitchFamily="34" charset="-122"/>
                <a:ea typeface="微软雅黑" panose="020B0503020204020204" pitchFamily="34" charset="-122"/>
              </a:rPr>
              <a:t>随机选择一条路进入，</a:t>
            </a:r>
            <a:r>
              <a:rPr lang="en-US" altLang="zh-CN" dirty="0">
                <a:solidFill>
                  <a:srgbClr val="4D4D4D"/>
                </a:solidFill>
                <a:latin typeface="微软雅黑" panose="020B0503020204020204" pitchFamily="34" charset="-122"/>
                <a:ea typeface="微软雅黑" panose="020B0503020204020204" pitchFamily="34" charset="-122"/>
              </a:rPr>
              <a:t>Bob</a:t>
            </a:r>
            <a:r>
              <a:rPr lang="zh-CN" altLang="en-US" dirty="0">
                <a:solidFill>
                  <a:srgbClr val="4D4D4D"/>
                </a:solidFill>
                <a:latin typeface="微软雅黑" panose="020B0503020204020204" pitchFamily="34" charset="-122"/>
                <a:ea typeface="微软雅黑" panose="020B0503020204020204" pitchFamily="34" charset="-122"/>
              </a:rPr>
              <a:t>不知道她选择哪条路</a:t>
            </a:r>
            <a:endParaRPr lang="en-US" altLang="zh-CN" dirty="0">
              <a:solidFill>
                <a:srgbClr val="4D4D4D"/>
              </a:solidFill>
              <a:latin typeface="微软雅黑" panose="020B0503020204020204" pitchFamily="34" charset="-122"/>
              <a:ea typeface="微软雅黑" panose="020B0503020204020204" pitchFamily="34" charset="-122"/>
            </a:endParaRPr>
          </a:p>
          <a:p>
            <a:r>
              <a:rPr lang="en-US" altLang="zh-CN" dirty="0">
                <a:solidFill>
                  <a:srgbClr val="4D4D4D"/>
                </a:solidFill>
                <a:latin typeface="微软雅黑" panose="020B0503020204020204" pitchFamily="34" charset="-122"/>
                <a:ea typeface="微软雅黑" panose="020B0503020204020204" pitchFamily="34" charset="-122"/>
              </a:rPr>
              <a:t>Bob</a:t>
            </a:r>
            <a:r>
              <a:rPr lang="zh-CN" altLang="en-US" dirty="0">
                <a:solidFill>
                  <a:srgbClr val="4D4D4D"/>
                </a:solidFill>
                <a:latin typeface="微软雅黑" panose="020B0503020204020204" pitchFamily="34" charset="-122"/>
                <a:ea typeface="微软雅黑" panose="020B0503020204020204" pitchFamily="34" charset="-122"/>
              </a:rPr>
              <a:t>进入山洞，随机选择</a:t>
            </a:r>
            <a:r>
              <a:rPr lang="en-US" altLang="zh-CN" dirty="0">
                <a:solidFill>
                  <a:srgbClr val="4D4D4D"/>
                </a:solidFill>
                <a:latin typeface="微软雅黑" panose="020B0503020204020204" pitchFamily="34" charset="-122"/>
                <a:ea typeface="微软雅黑" panose="020B0503020204020204" pitchFamily="34" charset="-122"/>
              </a:rPr>
              <a:t>A</a:t>
            </a:r>
            <a:r>
              <a:rPr lang="zh-CN" altLang="en-US" dirty="0">
                <a:solidFill>
                  <a:srgbClr val="4D4D4D"/>
                </a:solidFill>
                <a:latin typeface="微软雅黑" panose="020B0503020204020204" pitchFamily="34" charset="-122"/>
                <a:ea typeface="微软雅黑" panose="020B0503020204020204" pitchFamily="34" charset="-122"/>
              </a:rPr>
              <a:t>或</a:t>
            </a:r>
            <a:r>
              <a:rPr lang="en-US" altLang="zh-CN" dirty="0">
                <a:solidFill>
                  <a:srgbClr val="4D4D4D"/>
                </a:solidFill>
                <a:latin typeface="微软雅黑" panose="020B0503020204020204" pitchFamily="34" charset="-122"/>
                <a:ea typeface="微软雅黑" panose="020B0503020204020204" pitchFamily="34" charset="-122"/>
              </a:rPr>
              <a:t>B</a:t>
            </a:r>
            <a:r>
              <a:rPr lang="zh-CN" altLang="en-US" dirty="0">
                <a:solidFill>
                  <a:srgbClr val="4D4D4D"/>
                </a:solidFill>
                <a:latin typeface="微软雅黑" panose="020B0503020204020204" pitchFamily="34" charset="-122"/>
                <a:ea typeface="微软雅黑" panose="020B0503020204020204" pitchFamily="34" charset="-122"/>
              </a:rPr>
              <a:t>作为他想让</a:t>
            </a:r>
            <a:r>
              <a:rPr lang="en-US" altLang="zh-CN" dirty="0">
                <a:solidFill>
                  <a:srgbClr val="4D4D4D"/>
                </a:solidFill>
                <a:latin typeface="微软雅黑" panose="020B0503020204020204" pitchFamily="34" charset="-122"/>
                <a:ea typeface="微软雅黑" panose="020B0503020204020204" pitchFamily="34" charset="-122"/>
              </a:rPr>
              <a:t>Alice</a:t>
            </a:r>
            <a:r>
              <a:rPr lang="zh-CN" altLang="en-US" dirty="0">
                <a:solidFill>
                  <a:srgbClr val="4D4D4D"/>
                </a:solidFill>
                <a:latin typeface="微软雅黑" panose="020B0503020204020204" pitchFamily="34" charset="-122"/>
                <a:ea typeface="微软雅黑" panose="020B0503020204020204" pitchFamily="34" charset="-122"/>
              </a:rPr>
              <a:t>返回的路径名称并大喊：</a:t>
            </a:r>
            <a:endParaRPr lang="en-US" altLang="zh-CN" dirty="0">
              <a:solidFill>
                <a:srgbClr val="4D4D4D"/>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rgbClr val="4D4D4D"/>
                </a:solidFill>
                <a:latin typeface="微软雅黑" panose="020B0503020204020204" pitchFamily="34" charset="-122"/>
                <a:ea typeface="微软雅黑" panose="020B0503020204020204" pitchFamily="34" charset="-122"/>
              </a:rPr>
              <a:t>若</a:t>
            </a:r>
            <a:r>
              <a:rPr lang="en-US" altLang="zh-CN" dirty="0">
                <a:solidFill>
                  <a:srgbClr val="4D4D4D"/>
                </a:solidFill>
                <a:latin typeface="微软雅黑" panose="020B0503020204020204" pitchFamily="34" charset="-122"/>
                <a:ea typeface="微软雅黑" panose="020B0503020204020204" pitchFamily="34" charset="-122"/>
              </a:rPr>
              <a:t>Alice</a:t>
            </a:r>
            <a:r>
              <a:rPr lang="zh-CN" altLang="en-US" dirty="0">
                <a:solidFill>
                  <a:srgbClr val="4D4D4D"/>
                </a:solidFill>
                <a:latin typeface="微软雅黑" panose="020B0503020204020204" pitchFamily="34" charset="-122"/>
                <a:ea typeface="微软雅黑" panose="020B0503020204020204" pitchFamily="34" charset="-122"/>
              </a:rPr>
              <a:t>确实知道暗号：在必要时打开门，</a:t>
            </a:r>
            <a:r>
              <a:rPr lang="zh-CN" altLang="en-US" dirty="0">
                <a:solidFill>
                  <a:srgbClr val="C00000"/>
                </a:solidFill>
                <a:latin typeface="微软雅黑" panose="020B0503020204020204" pitchFamily="34" charset="-122"/>
                <a:ea typeface="微软雅黑" panose="020B0503020204020204" pitchFamily="34" charset="-122"/>
              </a:rPr>
              <a:t>永远能</a:t>
            </a:r>
            <a:r>
              <a:rPr lang="zh-CN" altLang="en-US" dirty="0">
                <a:solidFill>
                  <a:srgbClr val="4D4D4D"/>
                </a:solidFill>
                <a:latin typeface="微软雅黑" panose="020B0503020204020204" pitchFamily="34" charset="-122"/>
                <a:ea typeface="微软雅黑" panose="020B0503020204020204" pitchFamily="34" charset="-122"/>
              </a:rPr>
              <a:t>够沿着所需的路径返回</a:t>
            </a:r>
            <a:endParaRPr lang="en-US" altLang="zh-CN" dirty="0">
              <a:solidFill>
                <a:srgbClr val="4D4D4D"/>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rgbClr val="4D4D4D"/>
                </a:solidFill>
                <a:latin typeface="微软雅黑" panose="020B0503020204020204" pitchFamily="34" charset="-122"/>
                <a:ea typeface="微软雅黑" panose="020B0503020204020204" pitchFamily="34" charset="-122"/>
              </a:rPr>
              <a:t>若</a:t>
            </a:r>
            <a:r>
              <a:rPr lang="en-US" altLang="zh-CN" dirty="0">
                <a:solidFill>
                  <a:srgbClr val="4D4D4D"/>
                </a:solidFill>
                <a:latin typeface="微软雅黑" panose="020B0503020204020204" pitchFamily="34" charset="-122"/>
                <a:ea typeface="微软雅黑" panose="020B0503020204020204" pitchFamily="34" charset="-122"/>
              </a:rPr>
              <a:t>Alice</a:t>
            </a:r>
            <a:r>
              <a:rPr lang="zh-CN" altLang="en-US" dirty="0">
                <a:solidFill>
                  <a:srgbClr val="4D4D4D"/>
                </a:solidFill>
                <a:latin typeface="微软雅黑" panose="020B0503020204020204" pitchFamily="34" charset="-122"/>
                <a:ea typeface="微软雅黑" panose="020B0503020204020204" pitchFamily="34" charset="-122"/>
              </a:rPr>
              <a:t>并不知道暗号：仅当</a:t>
            </a:r>
            <a:r>
              <a:rPr lang="en-US" altLang="zh-CN" dirty="0">
                <a:solidFill>
                  <a:srgbClr val="4D4D4D"/>
                </a:solidFill>
                <a:latin typeface="微软雅黑" panose="020B0503020204020204" pitchFamily="34" charset="-122"/>
                <a:ea typeface="微软雅黑" panose="020B0503020204020204" pitchFamily="34" charset="-122"/>
              </a:rPr>
              <a:t>Bob</a:t>
            </a:r>
            <a:r>
              <a:rPr lang="zh-CN" altLang="en-US" dirty="0">
                <a:solidFill>
                  <a:srgbClr val="4D4D4D"/>
                </a:solidFill>
                <a:latin typeface="微软雅黑" panose="020B0503020204020204" pitchFamily="34" charset="-122"/>
                <a:ea typeface="微软雅黑" panose="020B0503020204020204" pitchFamily="34" charset="-122"/>
              </a:rPr>
              <a:t>做出与她所选路径相同的选择时，可按所需路径返回（</a:t>
            </a:r>
            <a:r>
              <a:rPr lang="en-US" altLang="zh-CN" dirty="0">
                <a:solidFill>
                  <a:srgbClr val="4D4D4D"/>
                </a:solidFill>
                <a:latin typeface="微软雅黑" panose="020B0503020204020204" pitchFamily="34" charset="-122"/>
                <a:ea typeface="微软雅黑" panose="020B0503020204020204" pitchFamily="34" charset="-122"/>
              </a:rPr>
              <a:t> </a:t>
            </a:r>
            <a:r>
              <a:rPr lang="en-US" altLang="zh-CN" dirty="0">
                <a:solidFill>
                  <a:srgbClr val="C00000"/>
                </a:solidFill>
                <a:latin typeface="微软雅黑" panose="020B0503020204020204" pitchFamily="34" charset="-122"/>
                <a:ea typeface="微软雅黑" panose="020B0503020204020204" pitchFamily="34" charset="-122"/>
              </a:rPr>
              <a:t>50</a:t>
            </a:r>
            <a:r>
              <a:rPr lang="zh-CN" altLang="en-US" dirty="0">
                <a:solidFill>
                  <a:srgbClr val="C00000"/>
                </a:solidFill>
                <a:latin typeface="微软雅黑" panose="020B0503020204020204" pitchFamily="34" charset="-122"/>
                <a:ea typeface="微软雅黑" panose="020B0503020204020204" pitchFamily="34" charset="-122"/>
              </a:rPr>
              <a:t>％的机会</a:t>
            </a:r>
            <a:r>
              <a:rPr lang="zh-CN" altLang="en-US" dirty="0">
                <a:solidFill>
                  <a:srgbClr val="4D4D4D"/>
                </a:solidFill>
                <a:latin typeface="微软雅黑" panose="020B0503020204020204" pitchFamily="34" charset="-122"/>
                <a:ea typeface="微软雅黑" panose="020B0503020204020204" pitchFamily="34" charset="-122"/>
              </a:rPr>
              <a:t>）</a:t>
            </a: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14" name="文本框 18">
            <a:extLst>
              <a:ext uri="{FF2B5EF4-FFF2-40B4-BE49-F238E27FC236}">
                <a16:creationId xmlns:a16="http://schemas.microsoft.com/office/drawing/2014/main" id="{EBDF5EC3-D27A-498B-B64C-D0111DC9D671}"/>
              </a:ext>
            </a:extLst>
          </p:cNvPr>
          <p:cNvSpPr txBox="1"/>
          <p:nvPr/>
        </p:nvSpPr>
        <p:spPr>
          <a:xfrm>
            <a:off x="1290757" y="2269722"/>
            <a:ext cx="9803036" cy="646247"/>
          </a:xfrm>
          <a:prstGeom prst="rect">
            <a:avLst/>
          </a:prstGeom>
          <a:noFill/>
        </p:spPr>
        <p:txBody>
          <a:bodyPr wrap="square">
            <a:spAutoFit/>
          </a:bodyPr>
          <a:lstStyle/>
          <a:p>
            <a:r>
              <a:rPr lang="en-US" altLang="zh-CN" dirty="0">
                <a:solidFill>
                  <a:srgbClr val="202122"/>
                </a:solidFill>
                <a:latin typeface="微软雅黑" panose="020B0503020204020204" pitchFamily="34" charset="-122"/>
                <a:ea typeface="微软雅黑" panose="020B0503020204020204" pitchFamily="34" charset="-122"/>
              </a:rPr>
              <a:t>Alice</a:t>
            </a:r>
            <a:r>
              <a:rPr lang="zh-CN" altLang="en-US" dirty="0">
                <a:solidFill>
                  <a:srgbClr val="202122"/>
                </a:solidFill>
                <a:latin typeface="微软雅黑" panose="020B0503020204020204" pitchFamily="34" charset="-122"/>
                <a:ea typeface="微软雅黑" panose="020B0503020204020204" pitchFamily="34" charset="-122"/>
              </a:rPr>
              <a:t>发现洞穴中某扇魔法门的开门暗号。洞穴呈环形，入口在一侧，对侧则有魔法门隔断。</a:t>
            </a:r>
            <a:r>
              <a:rPr lang="en-US" altLang="zh-CN" dirty="0">
                <a:solidFill>
                  <a:srgbClr val="202122"/>
                </a:solidFill>
                <a:latin typeface="微软雅黑" panose="020B0503020204020204" pitchFamily="34" charset="-122"/>
                <a:ea typeface="微软雅黑" panose="020B0503020204020204" pitchFamily="34" charset="-122"/>
              </a:rPr>
              <a:t>Bob</a:t>
            </a:r>
            <a:r>
              <a:rPr lang="zh-CN" altLang="en-US" dirty="0">
                <a:solidFill>
                  <a:srgbClr val="202122"/>
                </a:solidFill>
                <a:latin typeface="微软雅黑" panose="020B0503020204020204" pitchFamily="34" charset="-122"/>
                <a:ea typeface="微软雅黑" panose="020B0503020204020204" pitchFamily="34" charset="-122"/>
              </a:rPr>
              <a:t>想知</a:t>
            </a:r>
            <a:r>
              <a:rPr lang="en-US" altLang="zh-CN" dirty="0">
                <a:solidFill>
                  <a:srgbClr val="202122"/>
                </a:solidFill>
                <a:latin typeface="微软雅黑" panose="020B0503020204020204" pitchFamily="34" charset="-122"/>
                <a:ea typeface="微软雅黑" panose="020B0503020204020204" pitchFamily="34" charset="-122"/>
              </a:rPr>
              <a:t>Alice</a:t>
            </a:r>
            <a:r>
              <a:rPr lang="zh-CN" altLang="en-US" dirty="0">
                <a:solidFill>
                  <a:srgbClr val="202122"/>
                </a:solidFill>
                <a:latin typeface="微软雅黑" panose="020B0503020204020204" pitchFamily="34" charset="-122"/>
                <a:ea typeface="微软雅黑" panose="020B0503020204020204" pitchFamily="34" charset="-122"/>
              </a:rPr>
              <a:t>是否已知该暗号，但</a:t>
            </a:r>
            <a:r>
              <a:rPr lang="en-US" altLang="zh-CN" dirty="0">
                <a:solidFill>
                  <a:srgbClr val="202122"/>
                </a:solidFill>
                <a:latin typeface="微软雅黑" panose="020B0503020204020204" pitchFamily="34" charset="-122"/>
                <a:ea typeface="微软雅黑" panose="020B0503020204020204" pitchFamily="34" charset="-122"/>
              </a:rPr>
              <a:t>Alice</a:t>
            </a:r>
            <a:r>
              <a:rPr lang="zh-CN" altLang="en-US" dirty="0">
                <a:solidFill>
                  <a:srgbClr val="202122"/>
                </a:solidFill>
                <a:latin typeface="微软雅黑" panose="020B0503020204020204" pitchFamily="34" charset="-122"/>
                <a:ea typeface="微软雅黑" panose="020B0503020204020204" pitchFamily="34" charset="-122"/>
              </a:rPr>
              <a:t>不希望泄露暗号给</a:t>
            </a:r>
            <a:r>
              <a:rPr lang="en-US" altLang="zh-CN" dirty="0">
                <a:solidFill>
                  <a:srgbClr val="202122"/>
                </a:solidFill>
                <a:latin typeface="微软雅黑" panose="020B0503020204020204" pitchFamily="34" charset="-122"/>
                <a:ea typeface="微软雅黑" panose="020B0503020204020204" pitchFamily="34" charset="-122"/>
              </a:rPr>
              <a:t>Bob</a:t>
            </a:r>
            <a:endParaRPr lang="zh-CN" altLang="en-US"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49886329"/>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954107"/>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零知识证明（</a:t>
            </a:r>
            <a:r>
              <a:rPr lang="en-US" altLang="zh-CN" sz="2800" b="1" dirty="0">
                <a:latin typeface="Microsoft YaHei" panose="020B0503020204020204" pitchFamily="34" charset="-122"/>
                <a:ea typeface="Microsoft YaHei" panose="020B0503020204020204" pitchFamily="34" charset="-122"/>
              </a:rPr>
              <a:t>Zero Knowledge Proof</a:t>
            </a:r>
            <a:r>
              <a:rPr lang="zh-CN" altLang="en" sz="2800" b="1" dirty="0">
                <a:latin typeface="Microsoft YaHei" panose="020B0503020204020204" pitchFamily="34" charset="-122"/>
                <a:ea typeface="Microsoft YaHei" panose="020B0503020204020204" pitchFamily="34" charset="-122"/>
              </a:rPr>
              <a:t>）</a:t>
            </a:r>
          </a:p>
          <a:p>
            <a:endParaRPr lang="zh-CN" altLang="en-US" sz="2800" b="1" dirty="0">
              <a:latin typeface="Microsoft YaHei" panose="020B0503020204020204" pitchFamily="34" charset="-122"/>
              <a:ea typeface="Microsoft YaHei" panose="020B0503020204020204" pitchFamily="34" charset="-122"/>
            </a:endParaRPr>
          </a:p>
        </p:txBody>
      </p:sp>
      <p:sp>
        <p:nvSpPr>
          <p:cNvPr id="2" name="Slide Number Placeholder 1">
            <a:extLst>
              <a:ext uri="{FF2B5EF4-FFF2-40B4-BE49-F238E27FC236}">
                <a16:creationId xmlns:a16="http://schemas.microsoft.com/office/drawing/2014/main" id="{23A93C25-E3C4-4E45-97FC-AFC034D1BBD4}"/>
              </a:ext>
            </a:extLst>
          </p:cNvPr>
          <p:cNvSpPr>
            <a:spLocks noGrp="1"/>
          </p:cNvSpPr>
          <p:nvPr>
            <p:ph type="sldNum" sz="quarter" idx="11"/>
          </p:nvPr>
        </p:nvSpPr>
        <p:spPr/>
        <p:txBody>
          <a:bodyPr/>
          <a:lstStyle/>
          <a:p>
            <a:fld id="{30F1A57F-7590-DA4B-A3C4-2D26B37BD10B}" type="slidenum">
              <a:rPr kumimoji="1" lang="zh-CN" altLang="en-US" smtClean="0"/>
              <a:pPr/>
              <a:t>53</a:t>
            </a:fld>
            <a:endParaRPr kumimoji="1" lang="zh-CN" altLang="en-US"/>
          </a:p>
        </p:txBody>
      </p:sp>
      <p:sp>
        <p:nvSpPr>
          <p:cNvPr id="15" name="文本框 7">
            <a:extLst>
              <a:ext uri="{FF2B5EF4-FFF2-40B4-BE49-F238E27FC236}">
                <a16:creationId xmlns:a16="http://schemas.microsoft.com/office/drawing/2014/main" id="{5757C2E8-1CE5-4263-B6B8-EF5CD7E78DD8}"/>
              </a:ext>
            </a:extLst>
          </p:cNvPr>
          <p:cNvSpPr txBox="1"/>
          <p:nvPr/>
        </p:nvSpPr>
        <p:spPr>
          <a:xfrm>
            <a:off x="851417" y="3006132"/>
            <a:ext cx="7888992" cy="430318"/>
          </a:xfrm>
          <a:prstGeom prst="rect">
            <a:avLst/>
          </a:prstGeom>
          <a:noFill/>
        </p:spPr>
        <p:txBody>
          <a:bodyPr wrap="square" rtlCol="0">
            <a:spAutoFit/>
          </a:bodyPr>
          <a:lstStyle/>
          <a:p>
            <a:pPr marL="381000" lvl="1" defTabSz="876300">
              <a:lnSpc>
                <a:spcPct val="120000"/>
              </a:lnSpc>
              <a:spcBef>
                <a:spcPts val="400"/>
              </a:spcBef>
              <a:buClr>
                <a:prstClr val="black"/>
              </a:buClr>
              <a:buSzPct val="90000"/>
              <a:defRPr/>
            </a:pPr>
            <a:r>
              <a:rPr lang="zh-CN" altLang="en-US" sz="2000" b="1" dirty="0">
                <a:solidFill>
                  <a:prstClr val="black"/>
                </a:solidFill>
                <a:latin typeface="微软雅黑" panose="020B0503020204020204" pitchFamily="34" charset="-122"/>
                <a:ea typeface="微软雅黑" panose="020B0503020204020204" pitchFamily="34" charset="-122"/>
                <a:sym typeface="+mn-ea"/>
              </a:rPr>
              <a:t>零知识证明技术：</a:t>
            </a:r>
            <a:endParaRPr lang="en-US" altLang="zh-CN" sz="2000" b="1" dirty="0">
              <a:solidFill>
                <a:prstClr val="black"/>
              </a:solidFill>
              <a:latin typeface="微软雅黑" panose="020B0503020204020204" pitchFamily="34" charset="-122"/>
              <a:ea typeface="微软雅黑" panose="020B0503020204020204" pitchFamily="34" charset="-122"/>
              <a:sym typeface="+mn-ea"/>
            </a:endParaRPr>
          </a:p>
        </p:txBody>
      </p:sp>
      <p:sp>
        <p:nvSpPr>
          <p:cNvPr id="16" name="文本框 8">
            <a:extLst>
              <a:ext uri="{FF2B5EF4-FFF2-40B4-BE49-F238E27FC236}">
                <a16:creationId xmlns:a16="http://schemas.microsoft.com/office/drawing/2014/main" id="{1DAD03B2-9AFA-4CFC-A316-47DDB092A607}"/>
              </a:ext>
            </a:extLst>
          </p:cNvPr>
          <p:cNvSpPr txBox="1"/>
          <p:nvPr/>
        </p:nvSpPr>
        <p:spPr>
          <a:xfrm>
            <a:off x="1555554" y="3479114"/>
            <a:ext cx="9305891" cy="2951514"/>
          </a:xfrm>
          <a:prstGeom prst="rect">
            <a:avLst/>
          </a:prstGeom>
          <a:noFill/>
        </p:spPr>
        <p:txBody>
          <a:bodyPr wrap="square">
            <a:spAutoFit/>
          </a:bodyPr>
          <a:lstStyle/>
          <a:p>
            <a:pPr marL="285750" indent="-285750" defTabSz="638810">
              <a:lnSpc>
                <a:spcPct val="150000"/>
              </a:lnSpc>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rPr>
              <a:t>交互式零知识证明：</a:t>
            </a:r>
            <a:r>
              <a:rPr lang="zh-CN" altLang="en-US" dirty="0">
                <a:solidFill>
                  <a:prstClr val="black"/>
                </a:solidFill>
                <a:latin typeface="微软雅黑" panose="020B0503020204020204" pitchFamily="34" charset="-122"/>
                <a:ea typeface="微软雅黑" panose="020B0503020204020204" pitchFamily="34" charset="-122"/>
              </a:rPr>
              <a:t>通过证明者和验证者之间的</a:t>
            </a:r>
            <a:r>
              <a:rPr lang="zh-CN" altLang="en-US" dirty="0">
                <a:solidFill>
                  <a:srgbClr val="C00000"/>
                </a:solidFill>
                <a:latin typeface="微软雅黑" panose="020B0503020204020204" pitchFamily="34" charset="-122"/>
                <a:ea typeface="微软雅黑" panose="020B0503020204020204" pitchFamily="34" charset="-122"/>
              </a:rPr>
              <a:t>多轮交互</a:t>
            </a:r>
            <a:r>
              <a:rPr lang="zh-CN" altLang="en-US" dirty="0">
                <a:solidFill>
                  <a:prstClr val="black"/>
                </a:solidFill>
                <a:latin typeface="微软雅黑" panose="020B0503020204020204" pitchFamily="34" charset="-122"/>
                <a:ea typeface="微软雅黑" panose="020B0503020204020204" pitchFamily="34" charset="-122"/>
              </a:rPr>
              <a:t>完成论断的证明</a:t>
            </a:r>
            <a:endParaRPr lang="en-US" altLang="zh-CN" dirty="0">
              <a:solidFill>
                <a:prstClr val="black"/>
              </a:solidFill>
              <a:latin typeface="微软雅黑" panose="020B0503020204020204" pitchFamily="34" charset="-122"/>
              <a:ea typeface="微软雅黑" panose="020B0503020204020204" pitchFamily="34" charset="-122"/>
            </a:endParaRPr>
          </a:p>
          <a:p>
            <a:pPr marL="285750" indent="-285750" defTabSz="638810">
              <a:lnSpc>
                <a:spcPct val="150000"/>
              </a:lnSpc>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rPr>
              <a:t>简洁非交互式零知识证明（</a:t>
            </a:r>
            <a:r>
              <a:rPr lang="en-US" altLang="zh-CN" b="1" dirty="0" err="1">
                <a:solidFill>
                  <a:prstClr val="black"/>
                </a:solidFill>
                <a:latin typeface="微软雅黑" panose="020B0503020204020204" pitchFamily="34" charset="-122"/>
                <a:ea typeface="微软雅黑" panose="020B0503020204020204" pitchFamily="34" charset="-122"/>
              </a:rPr>
              <a:t>zk</a:t>
            </a:r>
            <a:r>
              <a:rPr lang="en-US" altLang="zh-CN" b="1" dirty="0">
                <a:solidFill>
                  <a:prstClr val="black"/>
                </a:solidFill>
                <a:latin typeface="微软雅黑" panose="020B0503020204020204" pitchFamily="34" charset="-122"/>
                <a:ea typeface="微软雅黑" panose="020B0503020204020204" pitchFamily="34" charset="-122"/>
              </a:rPr>
              <a:t>-SNARKs</a:t>
            </a:r>
            <a:r>
              <a:rPr lang="zh-CN" altLang="en-US" b="1" dirty="0">
                <a:solidFill>
                  <a:prstClr val="black"/>
                </a:solidFill>
                <a:latin typeface="微软雅黑" panose="020B0503020204020204" pitchFamily="34" charset="-122"/>
                <a:ea typeface="微软雅黑" panose="020B0503020204020204" pitchFamily="34" charset="-122"/>
              </a:rPr>
              <a:t>）：</a:t>
            </a:r>
            <a:endParaRPr lang="en-US" altLang="zh-CN" b="1" dirty="0">
              <a:solidFill>
                <a:prstClr val="black"/>
              </a:solidFill>
              <a:latin typeface="微软雅黑" panose="020B0503020204020204" pitchFamily="34" charset="-122"/>
              <a:ea typeface="微软雅黑" panose="020B0503020204020204" pitchFamily="34" charset="-122"/>
            </a:endParaRPr>
          </a:p>
          <a:p>
            <a:pPr marL="539750" indent="-285750" defTabSz="638810">
              <a:lnSpc>
                <a:spcPct val="150000"/>
              </a:lnSpc>
              <a:buFont typeface="Arial" panose="020B0604020202020204" pitchFamily="34" charset="0"/>
              <a:buChar char="•"/>
              <a:defRPr/>
            </a:pPr>
            <a:r>
              <a:rPr lang="zh-CN" altLang="en-US" dirty="0">
                <a:solidFill>
                  <a:prstClr val="black"/>
                </a:solidFill>
                <a:latin typeface="微软雅黑" panose="020B0503020204020204" pitchFamily="34" charset="-122"/>
                <a:ea typeface="微软雅黑" panose="020B0503020204020204" pitchFamily="34" charset="-122"/>
              </a:rPr>
              <a:t>简洁：零知识证明可以</a:t>
            </a:r>
            <a:r>
              <a:rPr lang="zh-CN" altLang="en-US" dirty="0">
                <a:solidFill>
                  <a:srgbClr val="C00000"/>
                </a:solidFill>
                <a:latin typeface="微软雅黑" panose="020B0503020204020204" pitchFamily="34" charset="-122"/>
                <a:ea typeface="微软雅黑" panose="020B0503020204020204" pitchFamily="34" charset="-122"/>
              </a:rPr>
              <a:t>快速验证</a:t>
            </a:r>
            <a:endParaRPr lang="en-US" altLang="zh-CN" dirty="0">
              <a:solidFill>
                <a:srgbClr val="C00000"/>
              </a:solidFill>
              <a:latin typeface="微软雅黑" panose="020B0503020204020204" pitchFamily="34" charset="-122"/>
              <a:ea typeface="微软雅黑" panose="020B0503020204020204" pitchFamily="34" charset="-122"/>
            </a:endParaRPr>
          </a:p>
          <a:p>
            <a:pPr marL="539750" indent="-285750" defTabSz="638810">
              <a:lnSpc>
                <a:spcPct val="150000"/>
              </a:lnSpc>
              <a:buFont typeface="Arial" panose="020B0604020202020204" pitchFamily="34" charset="0"/>
              <a:buChar char="•"/>
              <a:defRPr/>
            </a:pPr>
            <a:r>
              <a:rPr lang="zh-CN" altLang="en-US" dirty="0">
                <a:solidFill>
                  <a:prstClr val="black"/>
                </a:solidFill>
                <a:latin typeface="微软雅黑" panose="020B0503020204020204" pitchFamily="34" charset="-122"/>
                <a:ea typeface="微软雅黑" panose="020B0503020204020204" pitchFamily="34" charset="-122"/>
              </a:rPr>
              <a:t>非交互式：证明者和验证者之间只需要交互一次</a:t>
            </a:r>
            <a:endParaRPr lang="en-US" altLang="zh-CN" dirty="0">
              <a:solidFill>
                <a:prstClr val="black"/>
              </a:solidFill>
              <a:latin typeface="微软雅黑" panose="020B0503020204020204" pitchFamily="34" charset="-122"/>
              <a:ea typeface="微软雅黑" panose="020B0503020204020204" pitchFamily="34" charset="-122"/>
            </a:endParaRPr>
          </a:p>
          <a:p>
            <a:pPr marL="285750" indent="-285750" defTabSz="638810">
              <a:lnSpc>
                <a:spcPct val="150000"/>
              </a:lnSpc>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rPr>
              <a:t>非交互式可扩容透明零知识证明（</a:t>
            </a:r>
            <a:r>
              <a:rPr lang="en-US" altLang="zh-CN" b="1" dirty="0" err="1">
                <a:solidFill>
                  <a:prstClr val="black"/>
                </a:solidFill>
                <a:latin typeface="微软雅黑" panose="020B0503020204020204" pitchFamily="34" charset="-122"/>
                <a:ea typeface="微软雅黑" panose="020B0503020204020204" pitchFamily="34" charset="-122"/>
              </a:rPr>
              <a:t>zk</a:t>
            </a:r>
            <a:r>
              <a:rPr lang="en-US" altLang="zh-CN" b="1" dirty="0">
                <a:solidFill>
                  <a:prstClr val="black"/>
                </a:solidFill>
                <a:latin typeface="微软雅黑" panose="020B0503020204020204" pitchFamily="34" charset="-122"/>
                <a:ea typeface="微软雅黑" panose="020B0503020204020204" pitchFamily="34" charset="-122"/>
              </a:rPr>
              <a:t>-STARKs</a:t>
            </a:r>
            <a:r>
              <a:rPr lang="zh-CN" altLang="en-US" b="1" dirty="0">
                <a:solidFill>
                  <a:prstClr val="black"/>
                </a:solidFill>
                <a:latin typeface="微软雅黑" panose="020B0503020204020204" pitchFamily="34" charset="-122"/>
                <a:ea typeface="微软雅黑" panose="020B0503020204020204" pitchFamily="34" charset="-122"/>
              </a:rPr>
              <a:t>）：</a:t>
            </a:r>
            <a:endParaRPr lang="en-US" altLang="zh-CN" b="1" dirty="0">
              <a:solidFill>
                <a:prstClr val="black"/>
              </a:solidFill>
              <a:latin typeface="微软雅黑" panose="020B0503020204020204" pitchFamily="34" charset="-122"/>
              <a:ea typeface="微软雅黑" panose="020B0503020204020204" pitchFamily="34" charset="-122"/>
            </a:endParaRPr>
          </a:p>
          <a:p>
            <a:pPr marL="539750" indent="-285750" defTabSz="638810">
              <a:lnSpc>
                <a:spcPct val="150000"/>
              </a:lnSpc>
              <a:buFont typeface="Arial" panose="020B0604020202020204" pitchFamily="34" charset="0"/>
              <a:buChar char="•"/>
              <a:defRPr/>
            </a:pPr>
            <a:r>
              <a:rPr lang="zh-CN" altLang="en-US" dirty="0">
                <a:solidFill>
                  <a:prstClr val="black"/>
                </a:solidFill>
                <a:latin typeface="微软雅黑" panose="020B0503020204020204" pitchFamily="34" charset="-122"/>
                <a:ea typeface="微软雅黑" panose="020B0503020204020204" pitchFamily="34" charset="-122"/>
              </a:rPr>
              <a:t>可扩容：验证时间与电路规模呈</a:t>
            </a:r>
            <a:r>
              <a:rPr lang="zh-CN" altLang="en-US" dirty="0">
                <a:solidFill>
                  <a:srgbClr val="C00000"/>
                </a:solidFill>
                <a:latin typeface="微软雅黑" panose="020B0503020204020204" pitchFamily="34" charset="-122"/>
                <a:ea typeface="微软雅黑" panose="020B0503020204020204" pitchFamily="34" charset="-122"/>
              </a:rPr>
              <a:t>亚线性</a:t>
            </a:r>
            <a:r>
              <a:rPr lang="zh-CN" altLang="en-US" dirty="0">
                <a:solidFill>
                  <a:prstClr val="black"/>
                </a:solidFill>
                <a:latin typeface="微软雅黑" panose="020B0503020204020204" pitchFamily="34" charset="-122"/>
                <a:ea typeface="微软雅黑" panose="020B0503020204020204" pitchFamily="34" charset="-122"/>
              </a:rPr>
              <a:t>增长</a:t>
            </a:r>
            <a:endParaRPr lang="en-US" altLang="zh-CN" dirty="0">
              <a:solidFill>
                <a:prstClr val="black"/>
              </a:solidFill>
              <a:latin typeface="微软雅黑" panose="020B0503020204020204" pitchFamily="34" charset="-122"/>
              <a:ea typeface="微软雅黑" panose="020B0503020204020204" pitchFamily="34" charset="-122"/>
            </a:endParaRPr>
          </a:p>
          <a:p>
            <a:pPr marL="539750" indent="-285750" defTabSz="638810">
              <a:lnSpc>
                <a:spcPct val="150000"/>
              </a:lnSpc>
              <a:buFont typeface="Arial" panose="020B0604020202020204" pitchFamily="34" charset="0"/>
              <a:buChar char="•"/>
              <a:defRPr/>
            </a:pPr>
            <a:r>
              <a:rPr lang="zh-CN" altLang="en-US" dirty="0">
                <a:solidFill>
                  <a:prstClr val="black"/>
                </a:solidFill>
                <a:latin typeface="微软雅黑" panose="020B0503020204020204" pitchFamily="34" charset="-122"/>
                <a:ea typeface="微软雅黑" panose="020B0503020204020204" pitchFamily="34" charset="-122"/>
              </a:rPr>
              <a:t>透明：依赖于</a:t>
            </a:r>
            <a:r>
              <a:rPr lang="zh-CN" altLang="en-US" dirty="0">
                <a:solidFill>
                  <a:srgbClr val="C00000"/>
                </a:solidFill>
                <a:latin typeface="微软雅黑" panose="020B0503020204020204" pitchFamily="34" charset="-122"/>
                <a:ea typeface="微软雅黑" panose="020B0503020204020204" pitchFamily="34" charset="-122"/>
              </a:rPr>
              <a:t>可公开验证</a:t>
            </a:r>
            <a:r>
              <a:rPr lang="zh-CN" altLang="en-US" dirty="0">
                <a:solidFill>
                  <a:prstClr val="black"/>
                </a:solidFill>
                <a:latin typeface="微软雅黑" panose="020B0503020204020204" pitchFamily="34" charset="-122"/>
                <a:ea typeface="微软雅黑" panose="020B0503020204020204" pitchFamily="34" charset="-122"/>
              </a:rPr>
              <a:t>的随机数来生成用于证明和验证的公共参数</a:t>
            </a:r>
            <a:endParaRPr lang="en-US" altLang="zh-CN" dirty="0">
              <a:solidFill>
                <a:prstClr val="black"/>
              </a:solidFill>
              <a:latin typeface="微软雅黑" panose="020B0503020204020204" pitchFamily="34" charset="-122"/>
              <a:ea typeface="微软雅黑" panose="020B0503020204020204" pitchFamily="34" charset="-122"/>
            </a:endParaRPr>
          </a:p>
        </p:txBody>
      </p:sp>
      <p:sp>
        <p:nvSpPr>
          <p:cNvPr id="17" name="文本框 9">
            <a:extLst>
              <a:ext uri="{FF2B5EF4-FFF2-40B4-BE49-F238E27FC236}">
                <a16:creationId xmlns:a16="http://schemas.microsoft.com/office/drawing/2014/main" id="{E6DAFBD5-2ACE-4793-803A-F8A431654089}"/>
              </a:ext>
            </a:extLst>
          </p:cNvPr>
          <p:cNvSpPr txBox="1"/>
          <p:nvPr/>
        </p:nvSpPr>
        <p:spPr>
          <a:xfrm>
            <a:off x="851417" y="1025369"/>
            <a:ext cx="7888992" cy="786588"/>
          </a:xfrm>
          <a:prstGeom prst="rect">
            <a:avLst/>
          </a:prstGeom>
          <a:noFill/>
        </p:spPr>
        <p:txBody>
          <a:bodyPr wrap="square" rtlCol="0">
            <a:spAutoFit/>
          </a:bodyPr>
          <a:lstStyle/>
          <a:p>
            <a:pPr marL="381000" lvl="1" defTabSz="876300">
              <a:lnSpc>
                <a:spcPct val="120000"/>
              </a:lnSpc>
              <a:spcBef>
                <a:spcPts val="400"/>
              </a:spcBef>
              <a:buClr>
                <a:prstClr val="black"/>
              </a:buClr>
              <a:buSzPct val="90000"/>
              <a:defRPr/>
            </a:pPr>
            <a:r>
              <a:rPr lang="zh-CN" altLang="en-US" sz="2000" b="1" dirty="0">
                <a:solidFill>
                  <a:prstClr val="black"/>
                </a:solidFill>
                <a:latin typeface="微软雅黑" panose="020B0503020204020204" pitchFamily="34" charset="-122"/>
                <a:ea typeface="微软雅黑" panose="020B0503020204020204" pitchFamily="34" charset="-122"/>
                <a:sym typeface="+mn-ea"/>
              </a:rPr>
              <a:t>零知识证明特征：</a:t>
            </a:r>
            <a:endParaRPr lang="en-US" altLang="zh-CN" sz="2000" b="1" dirty="0">
              <a:solidFill>
                <a:prstClr val="black"/>
              </a:solidFill>
              <a:latin typeface="微软雅黑" panose="020B0503020204020204" pitchFamily="34" charset="-122"/>
              <a:ea typeface="微软雅黑" panose="020B0503020204020204" pitchFamily="34" charset="-122"/>
              <a:sym typeface="+mn-ea"/>
            </a:endParaRPr>
          </a:p>
          <a:p>
            <a:pPr defTabSz="638810">
              <a:lnSpc>
                <a:spcPct val="130000"/>
              </a:lnSpc>
              <a:defRPr/>
            </a:pPr>
            <a:endParaRPr lang="zh-CN" altLang="en-US" b="1" dirty="0">
              <a:solidFill>
                <a:srgbClr val="000000"/>
              </a:solidFill>
              <a:latin typeface="微软雅黑" panose="020B0503020204020204" pitchFamily="34" charset="-122"/>
              <a:ea typeface="微软雅黑" panose="020B0503020204020204" pitchFamily="34" charset="-122"/>
              <a:sym typeface="+mn-ea"/>
            </a:endParaRPr>
          </a:p>
        </p:txBody>
      </p:sp>
      <p:sp>
        <p:nvSpPr>
          <p:cNvPr id="18" name="文本框 10">
            <a:extLst>
              <a:ext uri="{FF2B5EF4-FFF2-40B4-BE49-F238E27FC236}">
                <a16:creationId xmlns:a16="http://schemas.microsoft.com/office/drawing/2014/main" id="{87F719C9-FC3D-429E-B7CE-14CEBE3BE6F6}"/>
              </a:ext>
            </a:extLst>
          </p:cNvPr>
          <p:cNvSpPr txBox="1"/>
          <p:nvPr/>
        </p:nvSpPr>
        <p:spPr>
          <a:xfrm>
            <a:off x="933053" y="1517055"/>
            <a:ext cx="7807355" cy="1392316"/>
          </a:xfrm>
          <a:prstGeom prst="rect">
            <a:avLst/>
          </a:prstGeom>
          <a:noFill/>
        </p:spPr>
        <p:txBody>
          <a:bodyPr wrap="square">
            <a:spAutoFit/>
          </a:bodyPr>
          <a:lstStyle/>
          <a:p>
            <a:pPr marL="896620" lvl="1" indent="-285750" defTabSz="876300">
              <a:lnSpc>
                <a:spcPct val="15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rPr>
              <a:t>完整性：</a:t>
            </a:r>
            <a:r>
              <a:rPr lang="zh-CN" altLang="en-US" dirty="0">
                <a:solidFill>
                  <a:prstClr val="black"/>
                </a:solidFill>
                <a:latin typeface="微软雅黑" panose="020B0503020204020204" pitchFamily="34" charset="-122"/>
                <a:ea typeface="微软雅黑" panose="020B0503020204020204" pitchFamily="34" charset="-122"/>
              </a:rPr>
              <a:t>诚实的验证者可以相信诚实证明者拥有正确论断</a:t>
            </a:r>
            <a:endParaRPr lang="en-US" altLang="zh-CN" dirty="0">
              <a:solidFill>
                <a:prstClr val="black"/>
              </a:solidFill>
              <a:latin typeface="微软雅黑" panose="020B0503020204020204" pitchFamily="34" charset="-122"/>
              <a:ea typeface="微软雅黑" panose="020B0503020204020204" pitchFamily="34" charset="-122"/>
            </a:endParaRPr>
          </a:p>
          <a:p>
            <a:pPr marL="896620" lvl="1" indent="-285750" defTabSz="876300">
              <a:lnSpc>
                <a:spcPct val="15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rPr>
              <a:t>可靠性：</a:t>
            </a:r>
            <a:r>
              <a:rPr lang="zh-CN" altLang="en-US" dirty="0">
                <a:solidFill>
                  <a:prstClr val="black"/>
                </a:solidFill>
                <a:latin typeface="微软雅黑" panose="020B0503020204020204" pitchFamily="34" charset="-122"/>
                <a:ea typeface="微软雅黑" panose="020B0503020204020204" pitchFamily="34" charset="-122"/>
              </a:rPr>
              <a:t>不诚实证明者无法说服诚实验证者其拥有正确论断</a:t>
            </a:r>
            <a:endParaRPr lang="en-US" altLang="zh-CN" dirty="0">
              <a:solidFill>
                <a:prstClr val="black"/>
              </a:solidFill>
              <a:latin typeface="微软雅黑" panose="020B0503020204020204" pitchFamily="34" charset="-122"/>
              <a:ea typeface="微软雅黑" panose="020B0503020204020204" pitchFamily="34" charset="-122"/>
            </a:endParaRPr>
          </a:p>
          <a:p>
            <a:pPr marL="896620" lvl="1" indent="-285750" defTabSz="876300">
              <a:lnSpc>
                <a:spcPct val="15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rPr>
              <a:t>零知识性：</a:t>
            </a:r>
            <a:r>
              <a:rPr lang="zh-CN" altLang="en-US" dirty="0">
                <a:solidFill>
                  <a:prstClr val="black"/>
                </a:solidFill>
                <a:latin typeface="微软雅黑" panose="020B0503020204020204" pitchFamily="34" charset="-122"/>
                <a:ea typeface="微软雅黑" panose="020B0503020204020204" pitchFamily="34" charset="-122"/>
              </a:rPr>
              <a:t>验证者不知道除论断的正确性以外的任何信息</a:t>
            </a:r>
            <a:endParaRPr lang="en-US" altLang="zh-CN"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73134838"/>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954107"/>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零知识证明（</a:t>
            </a:r>
            <a:r>
              <a:rPr lang="en-US" altLang="zh-CN" sz="2800" b="1" dirty="0">
                <a:latin typeface="Microsoft YaHei" panose="020B0503020204020204" pitchFamily="34" charset="-122"/>
                <a:ea typeface="Microsoft YaHei" panose="020B0503020204020204" pitchFamily="34" charset="-122"/>
              </a:rPr>
              <a:t>Zero Knowledge Proof</a:t>
            </a:r>
            <a:r>
              <a:rPr lang="zh-CN" altLang="en" sz="2800" b="1" dirty="0">
                <a:latin typeface="Microsoft YaHei" panose="020B0503020204020204" pitchFamily="34" charset="-122"/>
                <a:ea typeface="Microsoft YaHei" panose="020B0503020204020204" pitchFamily="34" charset="-122"/>
              </a:rPr>
              <a:t>）</a:t>
            </a:r>
          </a:p>
          <a:p>
            <a:endParaRPr lang="zh-CN" altLang="en-US" sz="2800" b="1" dirty="0">
              <a:latin typeface="Microsoft YaHei" panose="020B0503020204020204" pitchFamily="34" charset="-122"/>
              <a:ea typeface="Microsoft YaHei" panose="020B0503020204020204" pitchFamily="34" charset="-122"/>
            </a:endParaRPr>
          </a:p>
        </p:txBody>
      </p:sp>
      <p:sp>
        <p:nvSpPr>
          <p:cNvPr id="2" name="Slide Number Placeholder 1">
            <a:extLst>
              <a:ext uri="{FF2B5EF4-FFF2-40B4-BE49-F238E27FC236}">
                <a16:creationId xmlns:a16="http://schemas.microsoft.com/office/drawing/2014/main" id="{23A93C25-E3C4-4E45-97FC-AFC034D1BBD4}"/>
              </a:ext>
            </a:extLst>
          </p:cNvPr>
          <p:cNvSpPr>
            <a:spLocks noGrp="1"/>
          </p:cNvSpPr>
          <p:nvPr>
            <p:ph type="sldNum" sz="quarter" idx="11"/>
          </p:nvPr>
        </p:nvSpPr>
        <p:spPr/>
        <p:txBody>
          <a:bodyPr/>
          <a:lstStyle/>
          <a:p>
            <a:fld id="{30F1A57F-7590-DA4B-A3C4-2D26B37BD10B}" type="slidenum">
              <a:rPr kumimoji="1" lang="zh-CN" altLang="en-US" smtClean="0"/>
              <a:pPr/>
              <a:t>54</a:t>
            </a:fld>
            <a:endParaRPr kumimoji="1" lang="zh-CN" altLang="en-US"/>
          </a:p>
        </p:txBody>
      </p:sp>
      <p:sp>
        <p:nvSpPr>
          <p:cNvPr id="5" name="Text Placeholder 2">
            <a:extLst>
              <a:ext uri="{FF2B5EF4-FFF2-40B4-BE49-F238E27FC236}">
                <a16:creationId xmlns:a16="http://schemas.microsoft.com/office/drawing/2014/main" id="{4CD13817-5A1A-4598-B368-BC062370A338}"/>
              </a:ext>
            </a:extLst>
          </p:cNvPr>
          <p:cNvSpPr txBox="1"/>
          <p:nvPr/>
        </p:nvSpPr>
        <p:spPr bwMode="auto">
          <a:xfrm>
            <a:off x="2084424" y="1640282"/>
            <a:ext cx="2189634" cy="36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b="1" dirty="0">
              <a:solidFill>
                <a:prstClr val="black"/>
              </a:solidFill>
              <a:latin typeface="微软雅黑" panose="020B0503020204020204" pitchFamily="34" charset="-122"/>
              <a:ea typeface="微软雅黑" panose="020B0503020204020204" pitchFamily="34" charset="-122"/>
            </a:endParaRPr>
          </a:p>
        </p:txBody>
      </p:sp>
      <p:sp>
        <p:nvSpPr>
          <p:cNvPr id="6" name="圆角矩形 4">
            <a:extLst>
              <a:ext uri="{FF2B5EF4-FFF2-40B4-BE49-F238E27FC236}">
                <a16:creationId xmlns:a16="http://schemas.microsoft.com/office/drawing/2014/main" id="{A5F32363-364B-4D2A-8AA7-D34C97A416D8}"/>
              </a:ext>
            </a:extLst>
          </p:cNvPr>
          <p:cNvSpPr/>
          <p:nvPr/>
        </p:nvSpPr>
        <p:spPr>
          <a:xfrm>
            <a:off x="402508" y="1618140"/>
            <a:ext cx="5371484" cy="2310351"/>
          </a:xfrm>
          <a:prstGeom prst="roundRect">
            <a:avLst/>
          </a:prstGeom>
          <a:noFill/>
          <a:ln w="57150" cap="flat" cmpd="sng" algn="ctr">
            <a:solidFill>
              <a:srgbClr val="70AD47"/>
            </a:solidFill>
            <a:prstDash val="sysDash"/>
            <a:miter lim="800000"/>
          </a:ln>
          <a:effectLst/>
        </p:spPr>
        <p:txBody>
          <a:bodyPr rtlCol="0" anchor="ctr"/>
          <a:lstStyle/>
          <a:p>
            <a:pPr algn="ctr" defTabSz="635000" fontAlgn="auto">
              <a:spcBef>
                <a:spcPts val="0"/>
              </a:spcBef>
              <a:spcAft>
                <a:spcPts val="0"/>
              </a:spcAft>
              <a:defRPr/>
            </a:pPr>
            <a:endParaRPr lang="zh-CN" altLang="en-US" sz="940" kern="0" dirty="0">
              <a:solidFill>
                <a:prstClr val="black"/>
              </a:solidFill>
              <a:latin typeface="微软雅黑" panose="020B0503020204020204" pitchFamily="34" charset="-122"/>
              <a:ea typeface="微软雅黑" panose="020B0503020204020204" pitchFamily="34" charset="-122"/>
            </a:endParaRPr>
          </a:p>
        </p:txBody>
      </p:sp>
      <p:sp>
        <p:nvSpPr>
          <p:cNvPr id="7" name="矩形 16">
            <a:extLst>
              <a:ext uri="{FF2B5EF4-FFF2-40B4-BE49-F238E27FC236}">
                <a16:creationId xmlns:a16="http://schemas.microsoft.com/office/drawing/2014/main" id="{51973D43-CAD8-44C4-AC81-9ED7E08604E9}"/>
              </a:ext>
            </a:extLst>
          </p:cNvPr>
          <p:cNvSpPr/>
          <p:nvPr/>
        </p:nvSpPr>
        <p:spPr>
          <a:xfrm>
            <a:off x="502815" y="1688967"/>
            <a:ext cx="5074628" cy="1774422"/>
          </a:xfrm>
          <a:prstGeom prst="rect">
            <a:avLst/>
          </a:prstGeom>
        </p:spPr>
        <p:txBody>
          <a:bodyPr wrap="square">
            <a:spAutoFit/>
          </a:bodyPr>
          <a:lstStyle/>
          <a:p>
            <a:pPr algn="ctr" defTabSz="628650"/>
            <a:r>
              <a:rPr lang="zh-CN" altLang="en-US" b="1" dirty="0">
                <a:solidFill>
                  <a:prstClr val="black"/>
                </a:solidFill>
                <a:latin typeface="微软雅黑" panose="020B0503020204020204" pitchFamily="34" charset="-122"/>
                <a:ea typeface="微软雅黑" panose="020B0503020204020204" pitchFamily="34" charset="-122"/>
              </a:rPr>
              <a:t>优势</a:t>
            </a:r>
            <a:endParaRPr lang="en-US" altLang="zh-CN" b="1" dirty="0">
              <a:solidFill>
                <a:prstClr val="black"/>
              </a:solidFill>
              <a:latin typeface="微软雅黑" panose="020B0503020204020204" pitchFamily="34" charset="-122"/>
              <a:ea typeface="微软雅黑" panose="020B0503020204020204" pitchFamily="34" charset="-122"/>
            </a:endParaRPr>
          </a:p>
          <a:p>
            <a:pPr marL="285750" indent="-285750" defTabSz="638810">
              <a:lnSpc>
                <a:spcPct val="130000"/>
              </a:lnSpc>
              <a:buFont typeface="Arial" panose="020B0604020202020204" pitchFamily="34" charset="0"/>
              <a:buChar char="•"/>
              <a:defRPr/>
            </a:pPr>
            <a:r>
              <a:rPr lang="zh-CN" altLang="en-US" b="1" dirty="0">
                <a:solidFill>
                  <a:prstClr val="black"/>
                </a:solidFill>
                <a:latin typeface="微软雅黑" panose="020B0503020204020204" pitchFamily="34" charset="-122"/>
                <a:ea typeface="微软雅黑" panose="020B0503020204020204" pitchFamily="34" charset="-122"/>
                <a:sym typeface="+mn-ea"/>
              </a:rPr>
              <a:t>严格的隐私保护</a:t>
            </a:r>
            <a:r>
              <a:rPr lang="zh-CN" altLang="en-US" dirty="0">
                <a:solidFill>
                  <a:prstClr val="black"/>
                </a:solidFill>
                <a:latin typeface="微软雅黑" panose="020B0503020204020204" pitchFamily="34" charset="-122"/>
                <a:ea typeface="微软雅黑" panose="020B0503020204020204" pitchFamily="34" charset="-122"/>
                <a:sym typeface="+mn-ea"/>
              </a:rPr>
              <a:t>，通过密码学可证明安全理论实现对用户信息的隐私保护</a:t>
            </a:r>
            <a:endParaRPr lang="en-US" altLang="zh-CN" dirty="0">
              <a:solidFill>
                <a:prstClr val="black"/>
              </a:solidFill>
              <a:latin typeface="微软雅黑" panose="020B0503020204020204" pitchFamily="34" charset="-122"/>
              <a:ea typeface="微软雅黑" panose="020B0503020204020204" pitchFamily="34" charset="-122"/>
              <a:sym typeface="+mn-ea"/>
            </a:endParaRPr>
          </a:p>
          <a:p>
            <a:pPr marL="285750" indent="-285750" defTabSz="638810">
              <a:lnSpc>
                <a:spcPct val="130000"/>
              </a:lnSpc>
              <a:buFont typeface="Arial" panose="020B0604020202020204" pitchFamily="34" charset="0"/>
              <a:buChar char="•"/>
              <a:defRPr/>
            </a:pPr>
            <a:r>
              <a:rPr lang="zh-CN" altLang="en-US" b="1" dirty="0">
                <a:solidFill>
                  <a:prstClr val="black"/>
                </a:solidFill>
                <a:latin typeface="微软雅黑" panose="020B0503020204020204" pitchFamily="34" charset="-122"/>
                <a:ea typeface="微软雅黑" panose="020B0503020204020204" pitchFamily="34" charset="-122"/>
                <a:sym typeface="+mn-ea"/>
              </a:rPr>
              <a:t>广泛的应用场景</a:t>
            </a:r>
            <a:r>
              <a:rPr lang="zh-CN" altLang="en-US" dirty="0">
                <a:solidFill>
                  <a:prstClr val="black"/>
                </a:solidFill>
                <a:latin typeface="微软雅黑" panose="020B0503020204020204" pitchFamily="34" charset="-122"/>
                <a:ea typeface="微软雅黑" panose="020B0503020204020204" pitchFamily="34" charset="-122"/>
                <a:sym typeface="+mn-ea"/>
              </a:rPr>
              <a:t>，包括匿名支付、身份认证、区块链扩容等，未来市场潜力大</a:t>
            </a:r>
            <a:endParaRPr lang="en-US" altLang="zh-CN" dirty="0">
              <a:solidFill>
                <a:prstClr val="black"/>
              </a:solidFill>
              <a:latin typeface="微软雅黑" panose="020B0503020204020204" pitchFamily="34" charset="-122"/>
              <a:ea typeface="微软雅黑" panose="020B0503020204020204" pitchFamily="34" charset="-122"/>
              <a:sym typeface="+mn-ea"/>
            </a:endParaRPr>
          </a:p>
        </p:txBody>
      </p:sp>
      <p:sp>
        <p:nvSpPr>
          <p:cNvPr id="8" name="圆角矩形 6">
            <a:extLst>
              <a:ext uri="{FF2B5EF4-FFF2-40B4-BE49-F238E27FC236}">
                <a16:creationId xmlns:a16="http://schemas.microsoft.com/office/drawing/2014/main" id="{476E709C-FA3F-4759-830F-C41759C067C4}"/>
              </a:ext>
            </a:extLst>
          </p:cNvPr>
          <p:cNvSpPr/>
          <p:nvPr/>
        </p:nvSpPr>
        <p:spPr>
          <a:xfrm>
            <a:off x="6154880" y="1618142"/>
            <a:ext cx="5371484" cy="2706046"/>
          </a:xfrm>
          <a:prstGeom prst="roundRect">
            <a:avLst/>
          </a:prstGeom>
          <a:noFill/>
          <a:ln w="57150" cap="flat" cmpd="sng" algn="ctr">
            <a:solidFill>
              <a:srgbClr val="FF0000"/>
            </a:solidFill>
            <a:prstDash val="sysDash"/>
            <a:miter lim="800000"/>
          </a:ln>
          <a:effectLst/>
        </p:spPr>
        <p:txBody>
          <a:bodyPr rtlCol="0" anchor="ctr"/>
          <a:lstStyle/>
          <a:p>
            <a:pPr algn="ctr" defTabSz="635000" fontAlgn="auto">
              <a:spcBef>
                <a:spcPts val="0"/>
              </a:spcBef>
              <a:spcAft>
                <a:spcPts val="0"/>
              </a:spcAft>
              <a:defRPr/>
            </a:pPr>
            <a:endParaRPr lang="zh-CN" altLang="en-US" sz="940" kern="0" dirty="0">
              <a:solidFill>
                <a:prstClr val="black"/>
              </a:solidFill>
              <a:latin typeface="微软雅黑" panose="020B0503020204020204" pitchFamily="34" charset="-122"/>
              <a:ea typeface="微软雅黑" panose="020B0503020204020204" pitchFamily="34" charset="-122"/>
            </a:endParaRPr>
          </a:p>
        </p:txBody>
      </p:sp>
      <p:pic>
        <p:nvPicPr>
          <p:cNvPr id="9" name="图片 18">
            <a:extLst>
              <a:ext uri="{FF2B5EF4-FFF2-40B4-BE49-F238E27FC236}">
                <a16:creationId xmlns:a16="http://schemas.microsoft.com/office/drawing/2014/main" id="{F88015C7-961A-48E7-A9B8-11215764C23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8889" l="9361" r="93151">
                        <a14:foregroundMark x1="65297" y1="63889" x2="65297" y2="63889"/>
                        <a14:foregroundMark x1="65753" y1="63889" x2="68721" y2="49444"/>
                        <a14:foregroundMark x1="68721" y1="49167" x2="56164" y2="51111"/>
                        <a14:foregroundMark x1="62100" y1="50000" x2="58447" y2="38611"/>
                        <a14:foregroundMark x1="59589" y1="44167" x2="63927" y2="23611"/>
                        <a14:foregroundMark x1="35616" y1="64167" x2="35616" y2="64167"/>
                        <a14:foregroundMark x1="35388" y1="63889" x2="35616" y2="46944"/>
                      </a14:backgroundRemoval>
                    </a14:imgEffect>
                  </a14:imgLayer>
                </a14:imgProps>
              </a:ext>
            </a:extLst>
          </a:blip>
          <a:stretch>
            <a:fillRect/>
          </a:stretch>
        </p:blipFill>
        <p:spPr>
          <a:xfrm>
            <a:off x="4937803" y="3323851"/>
            <a:ext cx="1217077" cy="1000337"/>
          </a:xfrm>
          <a:prstGeom prst="rect">
            <a:avLst/>
          </a:prstGeom>
        </p:spPr>
      </p:pic>
      <p:pic>
        <p:nvPicPr>
          <p:cNvPr id="10" name="图片 19">
            <a:extLst>
              <a:ext uri="{FF2B5EF4-FFF2-40B4-BE49-F238E27FC236}">
                <a16:creationId xmlns:a16="http://schemas.microsoft.com/office/drawing/2014/main" id="{AB499C4C-6663-45DC-9CF4-C6AFB3CBCB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61436" y1="39773" x2="61436" y2="39773"/>
                        <a14:foregroundMark x1="60904" y1="40909" x2="63564" y2="77841"/>
                        <a14:foregroundMark x1="62234" y1="59091" x2="78723" y2="57670"/>
                        <a14:foregroundMark x1="61702" y1="60511" x2="79255" y2="37784"/>
                        <a14:foregroundMark x1="61436" y1="40057" x2="42819" y2="23864"/>
                        <a14:foregroundMark x1="42819" y1="25284" x2="42819" y2="26420"/>
                        <a14:foregroundMark x1="61702" y1="39773" x2="72872" y2="22443"/>
                        <a14:foregroundMark x1="61170" y1="40057" x2="37500" y2="51136"/>
                        <a14:foregroundMark x1="30585" y1="40341" x2="30585" y2="40341"/>
                        <a14:foregroundMark x1="30851" y1="40909" x2="32181" y2="50852"/>
                        <a14:foregroundMark x1="30053" y1="40909" x2="34574" y2="23864"/>
                        <a14:foregroundMark x1="43085" y1="25284" x2="45213" y2="30114"/>
                      </a14:backgroundRemoval>
                    </a14:imgEffect>
                  </a14:imgLayer>
                </a14:imgProps>
              </a:ext>
            </a:extLst>
          </a:blip>
          <a:stretch>
            <a:fillRect/>
          </a:stretch>
        </p:blipFill>
        <p:spPr>
          <a:xfrm>
            <a:off x="10977535" y="3784317"/>
            <a:ext cx="1097657" cy="1027594"/>
          </a:xfrm>
          <a:prstGeom prst="rect">
            <a:avLst/>
          </a:prstGeom>
        </p:spPr>
      </p:pic>
      <p:sp>
        <p:nvSpPr>
          <p:cNvPr id="11" name="矩形 20">
            <a:extLst>
              <a:ext uri="{FF2B5EF4-FFF2-40B4-BE49-F238E27FC236}">
                <a16:creationId xmlns:a16="http://schemas.microsoft.com/office/drawing/2014/main" id="{AE99336A-FFFE-4AB1-BFB1-2DAFA3C60AE2}"/>
              </a:ext>
            </a:extLst>
          </p:cNvPr>
          <p:cNvSpPr/>
          <p:nvPr/>
        </p:nvSpPr>
        <p:spPr>
          <a:xfrm>
            <a:off x="6303308" y="1689546"/>
            <a:ext cx="5074628" cy="2494525"/>
          </a:xfrm>
          <a:prstGeom prst="rect">
            <a:avLst/>
          </a:prstGeom>
        </p:spPr>
        <p:txBody>
          <a:bodyPr wrap="square">
            <a:spAutoFit/>
          </a:bodyPr>
          <a:lstStyle/>
          <a:p>
            <a:pPr algn="ctr" defTabSz="628650"/>
            <a:r>
              <a:rPr lang="zh-CN" altLang="en-US" b="1" dirty="0">
                <a:solidFill>
                  <a:prstClr val="black"/>
                </a:solidFill>
                <a:latin typeface="微软雅黑" panose="020B0503020204020204" pitchFamily="34" charset="-122"/>
                <a:ea typeface="微软雅黑" panose="020B0503020204020204" pitchFamily="34" charset="-122"/>
              </a:rPr>
              <a:t>劣势</a:t>
            </a:r>
            <a:endParaRPr lang="en-US" altLang="zh-CN" b="1" dirty="0">
              <a:solidFill>
                <a:prstClr val="black"/>
              </a:solidFill>
              <a:latin typeface="微软雅黑" panose="020B0503020204020204" pitchFamily="34" charset="-122"/>
              <a:ea typeface="微软雅黑" panose="020B0503020204020204" pitchFamily="34" charset="-122"/>
            </a:endParaRPr>
          </a:p>
          <a:p>
            <a:pPr marL="285750" indent="-285750" defTabSz="638810">
              <a:lnSpc>
                <a:spcPct val="130000"/>
              </a:lnSpc>
              <a:buFont typeface="Arial" panose="020B0604020202020204" pitchFamily="34" charset="0"/>
              <a:buChar char="•"/>
              <a:defRPr/>
            </a:pPr>
            <a:r>
              <a:rPr lang="zh-CN" altLang="en-US" b="1" dirty="0">
                <a:solidFill>
                  <a:prstClr val="black"/>
                </a:solidFill>
                <a:latin typeface="微软雅黑" panose="020B0503020204020204" pitchFamily="34" charset="-122"/>
                <a:ea typeface="微软雅黑" panose="020B0503020204020204" pitchFamily="34" charset="-122"/>
                <a:sym typeface="+mn-ea"/>
              </a:rPr>
              <a:t>证明生产成本高：</a:t>
            </a:r>
            <a:r>
              <a:rPr lang="zh-CN" altLang="en-US" dirty="0">
                <a:solidFill>
                  <a:prstClr val="black"/>
                </a:solidFill>
                <a:latin typeface="微软雅黑" panose="020B0503020204020204" pitchFamily="34" charset="-122"/>
                <a:ea typeface="微软雅黑" panose="020B0503020204020204" pitchFamily="34" charset="-122"/>
                <a:sym typeface="+mn-ea"/>
              </a:rPr>
              <a:t>证明者的时间和空间负责度较高，无法在低算力设备上执行</a:t>
            </a:r>
            <a:endParaRPr lang="en-US" altLang="zh-CN" dirty="0">
              <a:solidFill>
                <a:prstClr val="black"/>
              </a:solidFill>
              <a:latin typeface="微软雅黑" panose="020B0503020204020204" pitchFamily="34" charset="-122"/>
              <a:ea typeface="微软雅黑" panose="020B0503020204020204" pitchFamily="34" charset="-122"/>
              <a:sym typeface="+mn-ea"/>
            </a:endParaRPr>
          </a:p>
          <a:p>
            <a:pPr marL="285750" indent="-285750" defTabSz="638810">
              <a:lnSpc>
                <a:spcPct val="130000"/>
              </a:lnSpc>
              <a:buFont typeface="Arial" panose="020B0604020202020204" pitchFamily="34" charset="0"/>
              <a:buChar char="•"/>
              <a:defRPr/>
            </a:pPr>
            <a:r>
              <a:rPr lang="zh-CN" altLang="en-US" b="1" dirty="0">
                <a:solidFill>
                  <a:prstClr val="black"/>
                </a:solidFill>
                <a:latin typeface="微软雅黑" panose="020B0503020204020204" pitchFamily="34" charset="-122"/>
                <a:ea typeface="微软雅黑" panose="020B0503020204020204" pitchFamily="34" charset="-122"/>
                <a:sym typeface="+mn-ea"/>
              </a:rPr>
              <a:t>需要不可证伪假设</a:t>
            </a:r>
            <a:r>
              <a:rPr lang="zh-CN" altLang="en-US" dirty="0">
                <a:solidFill>
                  <a:prstClr val="black"/>
                </a:solidFill>
                <a:latin typeface="微软雅黑" panose="020B0503020204020204" pitchFamily="34" charset="-122"/>
                <a:ea typeface="微软雅黑" panose="020B0503020204020204" pitchFamily="34" charset="-122"/>
                <a:sym typeface="+mn-ea"/>
              </a:rPr>
              <a:t>：大多数零知识证明技术需要不可证伪假设，例如知识假设</a:t>
            </a:r>
            <a:endParaRPr lang="en-US" altLang="zh-CN" dirty="0">
              <a:solidFill>
                <a:prstClr val="black"/>
              </a:solidFill>
              <a:latin typeface="微软雅黑" panose="020B0503020204020204" pitchFamily="34" charset="-122"/>
              <a:ea typeface="微软雅黑" panose="020B0503020204020204" pitchFamily="34" charset="-122"/>
              <a:sym typeface="+mn-ea"/>
            </a:endParaRPr>
          </a:p>
          <a:p>
            <a:pPr marL="285750" indent="-285750" defTabSz="638810">
              <a:lnSpc>
                <a:spcPct val="130000"/>
              </a:lnSpc>
              <a:buFont typeface="Arial" panose="020B0604020202020204" pitchFamily="34" charset="0"/>
              <a:buChar char="•"/>
              <a:defRPr/>
            </a:pPr>
            <a:r>
              <a:rPr lang="zh-CN" altLang="en-US" b="1" dirty="0">
                <a:solidFill>
                  <a:prstClr val="black"/>
                </a:solidFill>
                <a:latin typeface="微软雅黑" panose="020B0503020204020204" pitchFamily="34" charset="-122"/>
                <a:ea typeface="微软雅黑" panose="020B0503020204020204" pitchFamily="34" charset="-122"/>
                <a:sym typeface="+mn-ea"/>
              </a:rPr>
              <a:t>存在量子计算威胁</a:t>
            </a:r>
            <a:r>
              <a:rPr lang="zh-CN" altLang="en-US" dirty="0">
                <a:solidFill>
                  <a:prstClr val="black"/>
                </a:solidFill>
                <a:latin typeface="微软雅黑" panose="020B0503020204020204" pitchFamily="34" charset="-122"/>
                <a:ea typeface="微软雅黑" panose="020B0503020204020204" pitchFamily="34" charset="-122"/>
                <a:sym typeface="+mn-ea"/>
              </a:rPr>
              <a:t>：部分零知识证明使用双线性曲线群，量子计算机可以打破其安全模型</a:t>
            </a:r>
            <a:endParaRPr lang="en-US" altLang="zh-CN" b="1" dirty="0">
              <a:solidFill>
                <a:prstClr val="black"/>
              </a:solidFill>
              <a:latin typeface="微软雅黑" panose="020B0503020204020204" pitchFamily="34" charset="-122"/>
              <a:ea typeface="微软雅黑" panose="020B0503020204020204" pitchFamily="34" charset="-122"/>
              <a:sym typeface="+mn-ea"/>
            </a:endParaRPr>
          </a:p>
        </p:txBody>
      </p:sp>
      <p:sp>
        <p:nvSpPr>
          <p:cNvPr id="12" name="Rectangle 3">
            <a:extLst>
              <a:ext uri="{FF2B5EF4-FFF2-40B4-BE49-F238E27FC236}">
                <a16:creationId xmlns:a16="http://schemas.microsoft.com/office/drawing/2014/main" id="{5A7ECFFE-49ED-47A5-93DE-9286F98B7E37}"/>
              </a:ext>
            </a:extLst>
          </p:cNvPr>
          <p:cNvSpPr txBox="1"/>
          <p:nvPr/>
        </p:nvSpPr>
        <p:spPr>
          <a:xfrm>
            <a:off x="718534" y="4187736"/>
            <a:ext cx="3326998" cy="459191"/>
          </a:xfrm>
          <a:prstGeom prst="rect">
            <a:avLst/>
          </a:prstGeom>
        </p:spPr>
        <p:txBody>
          <a:bodyPr vert="horz" lIns="45693" tIns="45693" rIns="45693" bIns="4569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0" lvl="1" indent="0" defTabSz="876300">
              <a:lnSpc>
                <a:spcPct val="120000"/>
              </a:lnSpc>
              <a:spcBef>
                <a:spcPts val="400"/>
              </a:spcBef>
              <a:buClr>
                <a:prstClr val="black"/>
              </a:buClr>
              <a:buSzPct val="90000"/>
              <a:buNone/>
              <a:defRPr/>
            </a:pPr>
            <a:r>
              <a:rPr lang="zh-CN" altLang="en-US" sz="2000" b="1" dirty="0">
                <a:solidFill>
                  <a:prstClr val="black"/>
                </a:solidFill>
                <a:latin typeface="微软雅黑" panose="020B0503020204020204" pitchFamily="34" charset="-122"/>
                <a:ea typeface="微软雅黑" panose="020B0503020204020204" pitchFamily="34" charset="-122"/>
                <a:sym typeface="+mn-ea"/>
              </a:rPr>
              <a:t>实用化挑战</a:t>
            </a:r>
            <a:endParaRPr lang="en-US" altLang="zh-CN" sz="2000" b="1" dirty="0">
              <a:solidFill>
                <a:prstClr val="black"/>
              </a:solidFill>
              <a:latin typeface="微软雅黑" panose="020B0503020204020204" pitchFamily="34" charset="-122"/>
              <a:ea typeface="微软雅黑" panose="020B0503020204020204" pitchFamily="34" charset="-122"/>
              <a:sym typeface="+mn-ea"/>
            </a:endParaRPr>
          </a:p>
          <a:p>
            <a:pPr marL="666750" lvl="1" indent="-285750" defTabSz="876300">
              <a:lnSpc>
                <a:spcPct val="120000"/>
              </a:lnSpc>
              <a:spcBef>
                <a:spcPts val="400"/>
              </a:spcBef>
              <a:buClr>
                <a:srgbClr val="002060"/>
              </a:buClr>
              <a:buSzPct val="90000"/>
              <a:buFont typeface="Wingdings" panose="05000000000000000000" pitchFamily="2" charset="2"/>
              <a:buChar char="v"/>
            </a:pPr>
            <a:endParaRPr lang="en-US" altLang="zh-CN"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文本框 22">
            <a:extLst>
              <a:ext uri="{FF2B5EF4-FFF2-40B4-BE49-F238E27FC236}">
                <a16:creationId xmlns:a16="http://schemas.microsoft.com/office/drawing/2014/main" id="{E71C3867-4C11-45B7-92EC-ADCAAF4F8659}"/>
              </a:ext>
            </a:extLst>
          </p:cNvPr>
          <p:cNvSpPr txBox="1"/>
          <p:nvPr/>
        </p:nvSpPr>
        <p:spPr>
          <a:xfrm>
            <a:off x="402508" y="4673454"/>
            <a:ext cx="11268020" cy="1392316"/>
          </a:xfrm>
          <a:prstGeom prst="rect">
            <a:avLst/>
          </a:prstGeom>
          <a:noFill/>
        </p:spPr>
        <p:txBody>
          <a:bodyPr wrap="square">
            <a:spAutoFit/>
          </a:bodyPr>
          <a:lstStyle/>
          <a:p>
            <a:pPr marL="896620" lvl="1" indent="-285750" defTabSz="876300">
              <a:lnSpc>
                <a:spcPct val="15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性能优化：</a:t>
            </a:r>
            <a:r>
              <a:rPr lang="zh-CN" altLang="en-US"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优化执行引擎，改进算法和电路，实现线性证明者执行时间</a:t>
            </a:r>
          </a:p>
          <a:p>
            <a:pPr marL="896620" lvl="1" indent="-285750" defTabSz="876300">
              <a:lnSpc>
                <a:spcPct val="15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硬件加速：</a:t>
            </a:r>
            <a:r>
              <a:rPr lang="zh-CN" altLang="en-US"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设计新型基于硬件（</a:t>
            </a:r>
            <a:r>
              <a:rPr lang="en-US" altLang="zh-CN"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GPU</a:t>
            </a:r>
            <a:r>
              <a:rPr lang="zh-CN" altLang="en-US"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ASIC</a:t>
            </a:r>
            <a:r>
              <a:rPr lang="zh-CN" altLang="en-US"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）加速的安全零知识证明方案</a:t>
            </a:r>
            <a:endParaRPr lang="en-US" altLang="zh-CN"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a:p>
            <a:pPr marL="896620" lvl="1" indent="-285750" defTabSz="876300">
              <a:lnSpc>
                <a:spcPct val="15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零知识证明编译器：</a:t>
            </a:r>
            <a:r>
              <a:rPr lang="zh-CN" altLang="en-US"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开发高兼容性零知识证明编译器，包括高级开发框架、布尔电路、</a:t>
            </a:r>
            <a:r>
              <a:rPr lang="en-US" altLang="zh-CN"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R1CS</a:t>
            </a:r>
            <a:r>
              <a:rPr lang="zh-CN" altLang="en-US"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编译器</a:t>
            </a:r>
          </a:p>
        </p:txBody>
      </p:sp>
    </p:spTree>
    <p:extLst>
      <p:ext uri="{BB962C8B-B14F-4D97-AF65-F5344CB8AC3E}">
        <p14:creationId xmlns:p14="http://schemas.microsoft.com/office/powerpoint/2010/main" val="1516206744"/>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55</a:t>
            </a:fld>
            <a:endParaRPr kumimoji="1" lang="zh-CN" altLang="en-US"/>
          </a:p>
        </p:txBody>
      </p:sp>
      <p:sp>
        <p:nvSpPr>
          <p:cNvPr id="7" name="内容占位符 2">
            <a:extLst>
              <a:ext uri="{FF2B5EF4-FFF2-40B4-BE49-F238E27FC236}">
                <a16:creationId xmlns:a16="http://schemas.microsoft.com/office/drawing/2014/main" id="{0E464DDA-C8CE-421F-8E73-E90716C54ACA}"/>
              </a:ext>
            </a:extLst>
          </p:cNvPr>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US" b="1" dirty="0">
                <a:latin typeface="华文宋体" panose="02010600040101010101" charset="-122"/>
                <a:ea typeface="华文宋体" panose="02010600040101010101" charset="-122"/>
              </a:rPr>
              <a:t>安全多方计算</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联邦学习</a:t>
            </a:r>
          </a:p>
          <a:p>
            <a:pPr fontAlgn="auto">
              <a:lnSpc>
                <a:spcPct val="150000"/>
              </a:lnSpc>
            </a:pPr>
            <a:r>
              <a:rPr kumimoji="1" lang="zh-CN" altLang="en-US" b="1" dirty="0">
                <a:latin typeface="华文宋体" panose="02010600040101010101" charset="-122"/>
                <a:ea typeface="华文宋体" panose="02010600040101010101" charset="-122"/>
              </a:rPr>
              <a:t>数据脱敏</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差分隐私</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全同态加密</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零知识证明</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solidFill>
                  <a:srgbClr val="C00000"/>
                </a:solidFill>
                <a:latin typeface="华文宋体" panose="02010600040101010101" charset="-122"/>
                <a:ea typeface="华文宋体" panose="02010600040101010101" charset="-122"/>
              </a:rPr>
              <a:t>数据合规</a:t>
            </a:r>
            <a:endParaRPr kumimoji="1" lang="en-US" altLang="zh-CN" b="1" dirty="0">
              <a:solidFill>
                <a:srgbClr val="C00000"/>
              </a:solidFill>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Tree>
    <p:extLst>
      <p:ext uri="{BB962C8B-B14F-4D97-AF65-F5344CB8AC3E}">
        <p14:creationId xmlns:p14="http://schemas.microsoft.com/office/powerpoint/2010/main" val="3696204701"/>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3104359"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数据要素合规背景</a:t>
            </a:r>
            <a:endParaRPr lang="zh-CN" altLang="en-US"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D53C8578-216F-5960-579E-5911CA91367F}"/>
              </a:ext>
            </a:extLst>
          </p:cNvPr>
          <p:cNvSpPr txBox="1"/>
          <p:nvPr/>
        </p:nvSpPr>
        <p:spPr>
          <a:xfrm>
            <a:off x="2409519" y="1192236"/>
            <a:ext cx="7258050" cy="584775"/>
          </a:xfrm>
          <a:prstGeom prst="rect">
            <a:avLst/>
          </a:prstGeom>
          <a:noFill/>
        </p:spPr>
        <p:txBody>
          <a:bodyPr wrap="square">
            <a:spAutoFit/>
          </a:bodyPr>
          <a:lstStyle/>
          <a:p>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习近平总书记</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6</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月</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22</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日下午主持召开中央全面深化改革委员会第二十六次会议，审议通过了</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关于构建数据基础制度更好发挥数据要素作用的意见</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endPar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77850F1F-CEB1-A555-0E02-BE3106C27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58" r="2743" b="5836"/>
          <a:stretch/>
        </p:blipFill>
        <p:spPr>
          <a:xfrm>
            <a:off x="2072063" y="2008416"/>
            <a:ext cx="7819304" cy="3984482"/>
          </a:xfrm>
          <a:prstGeom prst="rect">
            <a:avLst/>
          </a:prstGeom>
        </p:spPr>
      </p:pic>
      <p:sp>
        <p:nvSpPr>
          <p:cNvPr id="5" name="灯片编号占位符 4">
            <a:extLst>
              <a:ext uri="{FF2B5EF4-FFF2-40B4-BE49-F238E27FC236}">
                <a16:creationId xmlns:a16="http://schemas.microsoft.com/office/drawing/2014/main" id="{76DA5E17-FC30-E326-BCFC-E2A2E202AAA0}"/>
              </a:ext>
            </a:extLst>
          </p:cNvPr>
          <p:cNvSpPr>
            <a:spLocks noGrp="1"/>
          </p:cNvSpPr>
          <p:nvPr>
            <p:ph type="sldNum" sz="quarter" idx="11"/>
          </p:nvPr>
        </p:nvSpPr>
        <p:spPr/>
        <p:txBody>
          <a:bodyPr/>
          <a:lstStyle/>
          <a:p>
            <a:fld id="{30F1A57F-7590-DA4B-A3C4-2D26B37BD10B}" type="slidenum">
              <a:rPr kumimoji="1" lang="zh-CN" altLang="en-US" smtClean="0"/>
              <a:pPr/>
              <a:t>56</a:t>
            </a:fld>
            <a:endParaRPr kumimoji="1" lang="zh-CN" altLang="en-US" dirty="0"/>
          </a:p>
        </p:txBody>
      </p:sp>
    </p:spTree>
    <p:extLst>
      <p:ext uri="{BB962C8B-B14F-4D97-AF65-F5344CB8AC3E}">
        <p14:creationId xmlns:p14="http://schemas.microsoft.com/office/powerpoint/2010/main" val="421249880"/>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组合 93">
            <a:extLst>
              <a:ext uri="{FF2B5EF4-FFF2-40B4-BE49-F238E27FC236}">
                <a16:creationId xmlns:a16="http://schemas.microsoft.com/office/drawing/2014/main" id="{6E17FF96-6BE4-AD63-18B5-2A9921E10B8E}"/>
              </a:ext>
            </a:extLst>
          </p:cNvPr>
          <p:cNvGrpSpPr/>
          <p:nvPr/>
        </p:nvGrpSpPr>
        <p:grpSpPr>
          <a:xfrm>
            <a:off x="502777" y="2505931"/>
            <a:ext cx="1930366" cy="2343544"/>
            <a:chOff x="1279360" y="1784500"/>
            <a:chExt cx="3201200" cy="4571850"/>
          </a:xfrm>
        </p:grpSpPr>
        <p:grpSp>
          <p:nvGrpSpPr>
            <p:cNvPr id="95" name="组合 94">
              <a:extLst>
                <a:ext uri="{FF2B5EF4-FFF2-40B4-BE49-F238E27FC236}">
                  <a16:creationId xmlns:a16="http://schemas.microsoft.com/office/drawing/2014/main" id="{59747E96-7259-4FFA-AAD0-D1B9F8D1079D}"/>
                </a:ext>
              </a:extLst>
            </p:cNvPr>
            <p:cNvGrpSpPr/>
            <p:nvPr/>
          </p:nvGrpSpPr>
          <p:grpSpPr>
            <a:xfrm>
              <a:off x="1279360" y="1784500"/>
              <a:ext cx="3201200" cy="4571850"/>
              <a:chOff x="876175" y="6510452"/>
              <a:chExt cx="10008100" cy="2134248"/>
            </a:xfrm>
          </p:grpSpPr>
          <p:grpSp>
            <p:nvGrpSpPr>
              <p:cNvPr id="97" name="组合 96">
                <a:extLst>
                  <a:ext uri="{FF2B5EF4-FFF2-40B4-BE49-F238E27FC236}">
                    <a16:creationId xmlns:a16="http://schemas.microsoft.com/office/drawing/2014/main" id="{CBF86FDA-D4AC-6B97-43C5-66CB421F3692}"/>
                  </a:ext>
                </a:extLst>
              </p:cNvPr>
              <p:cNvGrpSpPr/>
              <p:nvPr/>
            </p:nvGrpSpPr>
            <p:grpSpPr>
              <a:xfrm>
                <a:off x="876175" y="6510452"/>
                <a:ext cx="10008100" cy="2134248"/>
                <a:chOff x="876175" y="6510452"/>
                <a:chExt cx="10008100" cy="2134248"/>
              </a:xfrm>
            </p:grpSpPr>
            <p:sp>
              <p:nvSpPr>
                <p:cNvPr id="99" name="矩形: 圆角 4">
                  <a:extLst>
                    <a:ext uri="{FF2B5EF4-FFF2-40B4-BE49-F238E27FC236}">
                      <a16:creationId xmlns:a16="http://schemas.microsoft.com/office/drawing/2014/main" id="{450BC503-A267-4E12-D5CB-3863C1BDDC87}"/>
                    </a:ext>
                  </a:extLst>
                </p:cNvPr>
                <p:cNvSpPr/>
                <p:nvPr/>
              </p:nvSpPr>
              <p:spPr>
                <a:xfrm>
                  <a:off x="876175" y="6510452"/>
                  <a:ext cx="10008100" cy="2134248"/>
                </a:xfrm>
                <a:prstGeom prst="roundRect">
                  <a:avLst>
                    <a:gd name="adj" fmla="val 4093"/>
                  </a:avLst>
                </a:prstGeom>
                <a:gradFill>
                  <a:gsLst>
                    <a:gs pos="0">
                      <a:srgbClr val="003F88"/>
                    </a:gs>
                    <a:gs pos="80000">
                      <a:srgbClr val="002858"/>
                    </a:gs>
                  </a:gsLst>
                  <a:lin ang="5400000" scaled="1"/>
                </a:gradFill>
                <a:ln w="12700" cap="flat" cmpd="sng" algn="ctr">
                  <a:solidFill>
                    <a:srgbClr val="003F8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00" name="矩形: 圆角 23">
                  <a:extLst>
                    <a:ext uri="{FF2B5EF4-FFF2-40B4-BE49-F238E27FC236}">
                      <a16:creationId xmlns:a16="http://schemas.microsoft.com/office/drawing/2014/main" id="{69885085-B996-E19E-26DC-BA1E8462A2C7}"/>
                    </a:ext>
                  </a:extLst>
                </p:cNvPr>
                <p:cNvSpPr/>
                <p:nvPr/>
              </p:nvSpPr>
              <p:spPr>
                <a:xfrm>
                  <a:off x="876175" y="6510452"/>
                  <a:ext cx="10008100" cy="2134248"/>
                </a:xfrm>
                <a:prstGeom prst="roundRect">
                  <a:avLst>
                    <a:gd name="adj" fmla="val 4093"/>
                  </a:avLst>
                </a:prstGeom>
                <a:blipFill dpi="0" rotWithShape="1">
                  <a:blip r:embed="rId3">
                    <a:alphaModFix amt="20000"/>
                    <a:extLst>
                      <a:ext uri="{BEBA8EAE-BF5A-486C-A8C5-ECC9F3942E4B}">
                        <a14:imgProps xmlns:a14="http://schemas.microsoft.com/office/drawing/2010/main">
                          <a14:imgLayer r:embed="rId4">
                            <a14:imgEffect>
                              <a14:colorTemperature colorTemp="11500"/>
                            </a14:imgEffect>
                            <a14:imgEffect>
                              <a14:saturation sat="0"/>
                            </a14:imgEffect>
                            <a14:imgEffect>
                              <a14:brightnessContrast bright="40000" contrast="40000"/>
                            </a14:imgEffect>
                          </a14:imgLayer>
                        </a14:imgProps>
                      </a:ext>
                    </a:extLst>
                  </a:blip>
                  <a:srcRect/>
                  <a:tile tx="0" ty="-196850" sx="30000" sy="30000" flip="none" algn="tl"/>
                </a:bli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98" name="矩形: 圆角 24">
                <a:extLst>
                  <a:ext uri="{FF2B5EF4-FFF2-40B4-BE49-F238E27FC236}">
                    <a16:creationId xmlns:a16="http://schemas.microsoft.com/office/drawing/2014/main" id="{7AA093BA-8905-A587-835B-1D3FCE961537}"/>
                  </a:ext>
                </a:extLst>
              </p:cNvPr>
              <p:cNvSpPr/>
              <p:nvPr/>
            </p:nvSpPr>
            <p:spPr>
              <a:xfrm>
                <a:off x="1164553" y="6561622"/>
                <a:ext cx="9433850" cy="2026756"/>
              </a:xfrm>
              <a:prstGeom prst="roundRect">
                <a:avLst>
                  <a:gd name="adj" fmla="val 2566"/>
                </a:avLst>
              </a:prstGeom>
              <a:blipFill dpi="0" rotWithShape="1">
                <a:blip r:embed="rId5" cstate="hqprint">
                  <a:extLst>
                    <a:ext uri="{28A0092B-C50C-407E-A947-70E740481C1C}">
                      <a14:useLocalDpi xmlns:a14="http://schemas.microsoft.com/office/drawing/2010/main"/>
                    </a:ext>
                  </a:extLst>
                </a:blip>
                <a:srcRect/>
                <a:stretch>
                  <a:fillRect r="-1000" b="-20000"/>
                </a:stretch>
              </a:blipFill>
              <a:ln w="12700" cap="flat" cmpd="sng" algn="ctr">
                <a:noFill/>
                <a:prstDash val="solid"/>
                <a:miter lim="800000"/>
              </a:ln>
              <a:effectLst>
                <a:outerShdw blurRad="254000" dist="38100" dir="5400000" algn="t" rotWithShape="0">
                  <a:srgbClr val="002858">
                    <a:alpha val="1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cxnSp>
          <p:nvCxnSpPr>
            <p:cNvPr id="96" name="直接连接符 6">
              <a:extLst>
                <a:ext uri="{FF2B5EF4-FFF2-40B4-BE49-F238E27FC236}">
                  <a16:creationId xmlns:a16="http://schemas.microsoft.com/office/drawing/2014/main" id="{27FB3A8E-34E7-43A2-105A-A529F915D7DD}"/>
                </a:ext>
              </a:extLst>
            </p:cNvPr>
            <p:cNvCxnSpPr/>
            <p:nvPr/>
          </p:nvCxnSpPr>
          <p:spPr>
            <a:xfrm>
              <a:off x="2739991" y="2125214"/>
              <a:ext cx="235255" cy="0"/>
            </a:xfrm>
            <a:prstGeom prst="line">
              <a:avLst/>
            </a:prstGeom>
            <a:noFill/>
            <a:ln w="22225" cap="rnd" cmpd="sng" algn="ctr">
              <a:solidFill>
                <a:srgbClr val="FFC000"/>
              </a:solidFill>
              <a:prstDash val="solid"/>
              <a:round/>
            </a:ln>
            <a:effectLst/>
          </p:spPr>
        </p:cxnSp>
      </p:grpSp>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3104359"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数据要素合规背景</a:t>
            </a:r>
            <a:endParaRPr lang="zh-CN" altLang="en-US" sz="2400" b="1" dirty="0">
              <a:latin typeface="微软雅黑" panose="020B0503020204020204" pitchFamily="34" charset="-122"/>
              <a:ea typeface="微软雅黑" panose="020B0503020204020204" pitchFamily="34" charset="-122"/>
            </a:endParaRPr>
          </a:p>
        </p:txBody>
      </p:sp>
      <p:sp>
        <p:nvSpPr>
          <p:cNvPr id="76" name="文本占位符 21">
            <a:extLst>
              <a:ext uri="{FF2B5EF4-FFF2-40B4-BE49-F238E27FC236}">
                <a16:creationId xmlns:a16="http://schemas.microsoft.com/office/drawing/2014/main" id="{B1606EC3-7598-5F30-FA03-1196387CED76}"/>
              </a:ext>
            </a:extLst>
          </p:cNvPr>
          <p:cNvSpPr txBox="1">
            <a:spLocks/>
          </p:cNvSpPr>
          <p:nvPr/>
        </p:nvSpPr>
        <p:spPr>
          <a:xfrm>
            <a:off x="541118" y="2505931"/>
            <a:ext cx="1764464" cy="206857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50000"/>
              </a:lnSpc>
              <a:spcAft>
                <a:spcPts val="0"/>
              </a:spcAft>
              <a:buFont typeface="Arial" panose="020B0604020202020204" pitchFamily="34" charset="0"/>
              <a:buNone/>
            </a:pPr>
            <a:endPar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p:txBody>
      </p:sp>
      <p:sp>
        <p:nvSpPr>
          <p:cNvPr id="77" name="圆角矩形 1">
            <a:extLst>
              <a:ext uri="{FF2B5EF4-FFF2-40B4-BE49-F238E27FC236}">
                <a16:creationId xmlns:a16="http://schemas.microsoft.com/office/drawing/2014/main" id="{171DD858-F4F4-4848-2B43-BBB64B69D0B5}"/>
              </a:ext>
            </a:extLst>
          </p:cNvPr>
          <p:cNvSpPr/>
          <p:nvPr/>
        </p:nvSpPr>
        <p:spPr>
          <a:xfrm>
            <a:off x="3171729" y="2182952"/>
            <a:ext cx="3135086" cy="919692"/>
          </a:xfrm>
          <a:prstGeom prst="roundRect">
            <a:avLst/>
          </a:prstGeom>
          <a:solidFill>
            <a:srgbClr val="31649E"/>
          </a:solidFill>
          <a:ln w="12700" cap="flat" cmpd="sng" algn="ctr">
            <a:noFill/>
            <a:prstDash val="solid"/>
            <a:miter lim="800000"/>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t>
            </a:r>
            <a:r>
              <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中国人民共和国网络安全法</a:t>
            </a:r>
            <a:r>
              <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t>
            </a:r>
            <a:endPar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8" name="圆角矩形 38">
            <a:extLst>
              <a:ext uri="{FF2B5EF4-FFF2-40B4-BE49-F238E27FC236}">
                <a16:creationId xmlns:a16="http://schemas.microsoft.com/office/drawing/2014/main" id="{C2AC8ABF-7EAF-56A1-170A-37CA44C9637C}"/>
              </a:ext>
            </a:extLst>
          </p:cNvPr>
          <p:cNvSpPr/>
          <p:nvPr/>
        </p:nvSpPr>
        <p:spPr>
          <a:xfrm>
            <a:off x="3171729" y="4459230"/>
            <a:ext cx="3135086" cy="919692"/>
          </a:xfrm>
          <a:prstGeom prst="roundRect">
            <a:avLst/>
          </a:prstGeom>
          <a:solidFill>
            <a:srgbClr val="31649E"/>
          </a:solidFill>
          <a:ln w="12700" cap="flat" cmpd="sng" algn="ctr">
            <a:noFill/>
            <a:prstDash val="solid"/>
            <a:miter lim="800000"/>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t>
            </a:r>
            <a:r>
              <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中国人民共和国个人信息保护法</a:t>
            </a:r>
            <a:r>
              <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t>
            </a:r>
            <a:endPar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9" name="圆角矩形 40">
            <a:extLst>
              <a:ext uri="{FF2B5EF4-FFF2-40B4-BE49-F238E27FC236}">
                <a16:creationId xmlns:a16="http://schemas.microsoft.com/office/drawing/2014/main" id="{5C17426B-0D89-BFDD-CC7E-2B1615AE8982}"/>
              </a:ext>
            </a:extLst>
          </p:cNvPr>
          <p:cNvSpPr/>
          <p:nvPr/>
        </p:nvSpPr>
        <p:spPr>
          <a:xfrm>
            <a:off x="6907729" y="2123598"/>
            <a:ext cx="4606834" cy="1029674"/>
          </a:xfrm>
          <a:prstGeom prst="roundRect">
            <a:avLst/>
          </a:prstGeom>
          <a:solidFill>
            <a:srgbClr val="31649E">
              <a:alpha val="20000"/>
            </a:srgbClr>
          </a:solidFill>
          <a:ln w="12700" cap="flat" cmpd="sng" algn="ctr">
            <a:solidFill>
              <a:srgbClr val="31649E"/>
            </a:solidFill>
            <a:prstDash val="solid"/>
            <a:miter lim="800000"/>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31649E"/>
                </a:solidFill>
                <a:effectLst/>
                <a:uLnTx/>
                <a:uFillTx/>
                <a:latin typeface="微软雅黑" panose="020B0503020204020204" pitchFamily="34" charset="-122"/>
                <a:ea typeface="微软雅黑" panose="020B0503020204020204" pitchFamily="34" charset="-122"/>
              </a:rPr>
              <a:t>网络运营者收集、使用个人信息，应当遵循合法、正当、必要的原则，公开收集、使用规则，明示收集、使用信息的目的、方式和范围，并经被收集者同意</a:t>
            </a:r>
          </a:p>
        </p:txBody>
      </p:sp>
      <p:sp>
        <p:nvSpPr>
          <p:cNvPr id="80" name="圆角矩形 41">
            <a:extLst>
              <a:ext uri="{FF2B5EF4-FFF2-40B4-BE49-F238E27FC236}">
                <a16:creationId xmlns:a16="http://schemas.microsoft.com/office/drawing/2014/main" id="{1C251FEA-B02B-81F2-E284-022A0FAB0BCF}"/>
              </a:ext>
            </a:extLst>
          </p:cNvPr>
          <p:cNvSpPr/>
          <p:nvPr/>
        </p:nvSpPr>
        <p:spPr>
          <a:xfrm>
            <a:off x="6907729" y="4546602"/>
            <a:ext cx="4606834" cy="730502"/>
          </a:xfrm>
          <a:prstGeom prst="roundRect">
            <a:avLst/>
          </a:prstGeom>
          <a:solidFill>
            <a:srgbClr val="31649E">
              <a:alpha val="20000"/>
            </a:srgbClr>
          </a:solidFill>
          <a:ln w="12700" cap="flat" cmpd="sng" algn="ctr">
            <a:solidFill>
              <a:srgbClr val="31649E"/>
            </a:solidFill>
            <a:prstDash val="solid"/>
            <a:miter lim="800000"/>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31649E"/>
                </a:solidFill>
                <a:effectLst/>
                <a:uLnTx/>
                <a:uFillTx/>
                <a:latin typeface="微软雅黑" panose="020B0503020204020204" pitchFamily="34" charset="-122"/>
                <a:ea typeface="微软雅黑" panose="020B0503020204020204" pitchFamily="34" charset="-122"/>
              </a:rPr>
              <a:t>个人信息处理者应当定期对其处理个人信息遵守法律、行政法规的情况进行合规</a:t>
            </a:r>
          </a:p>
        </p:txBody>
      </p:sp>
      <p:cxnSp>
        <p:nvCxnSpPr>
          <p:cNvPr id="81" name="直线箭头连接符 4">
            <a:extLst>
              <a:ext uri="{FF2B5EF4-FFF2-40B4-BE49-F238E27FC236}">
                <a16:creationId xmlns:a16="http://schemas.microsoft.com/office/drawing/2014/main" id="{C592CE0D-EE6F-B332-CA66-CAE626D43690}"/>
              </a:ext>
            </a:extLst>
          </p:cNvPr>
          <p:cNvCxnSpPr>
            <a:cxnSpLocks/>
            <a:stCxn id="77" idx="3"/>
            <a:endCxn id="79" idx="1"/>
          </p:cNvCxnSpPr>
          <p:nvPr/>
        </p:nvCxnSpPr>
        <p:spPr>
          <a:xfrm flipV="1">
            <a:off x="6306815" y="2638435"/>
            <a:ext cx="600914" cy="4363"/>
          </a:xfrm>
          <a:prstGeom prst="straightConnector1">
            <a:avLst/>
          </a:prstGeom>
          <a:noFill/>
          <a:ln w="12700" cap="flat" cmpd="sng" algn="ctr">
            <a:solidFill>
              <a:srgbClr val="003F88"/>
            </a:solidFill>
            <a:prstDash val="solid"/>
            <a:miter lim="800000"/>
            <a:tailEnd type="triangle"/>
          </a:ln>
          <a:effectLst/>
        </p:spPr>
      </p:cxnSp>
      <p:cxnSp>
        <p:nvCxnSpPr>
          <p:cNvPr id="82" name="直线箭头连接符 43">
            <a:extLst>
              <a:ext uri="{FF2B5EF4-FFF2-40B4-BE49-F238E27FC236}">
                <a16:creationId xmlns:a16="http://schemas.microsoft.com/office/drawing/2014/main" id="{CBA91838-A622-EC95-76A3-E1113FBCB9D2}"/>
              </a:ext>
            </a:extLst>
          </p:cNvPr>
          <p:cNvCxnSpPr>
            <a:cxnSpLocks/>
            <a:stCxn id="78" idx="3"/>
          </p:cNvCxnSpPr>
          <p:nvPr/>
        </p:nvCxnSpPr>
        <p:spPr>
          <a:xfrm>
            <a:off x="6306815" y="4919076"/>
            <a:ext cx="600914" cy="0"/>
          </a:xfrm>
          <a:prstGeom prst="straightConnector1">
            <a:avLst/>
          </a:prstGeom>
          <a:noFill/>
          <a:ln w="12700" cap="flat" cmpd="sng" algn="ctr">
            <a:solidFill>
              <a:srgbClr val="003F88"/>
            </a:solidFill>
            <a:prstDash val="solid"/>
            <a:miter lim="800000"/>
            <a:tailEnd type="triangle"/>
          </a:ln>
          <a:effectLst/>
        </p:spPr>
      </p:cxnSp>
      <p:cxnSp>
        <p:nvCxnSpPr>
          <p:cNvPr id="83" name="肘形连接符 16">
            <a:extLst>
              <a:ext uri="{FF2B5EF4-FFF2-40B4-BE49-F238E27FC236}">
                <a16:creationId xmlns:a16="http://schemas.microsoft.com/office/drawing/2014/main" id="{8540798B-DFF5-5D6B-3475-CDDCCB236099}"/>
              </a:ext>
            </a:extLst>
          </p:cNvPr>
          <p:cNvCxnSpPr>
            <a:cxnSpLocks/>
            <a:endCxn id="77" idx="1"/>
          </p:cNvCxnSpPr>
          <p:nvPr/>
        </p:nvCxnSpPr>
        <p:spPr>
          <a:xfrm flipV="1">
            <a:off x="2410334" y="2642798"/>
            <a:ext cx="761395" cy="1104506"/>
          </a:xfrm>
          <a:prstGeom prst="bentConnector3">
            <a:avLst>
              <a:gd name="adj1" fmla="val 50000"/>
            </a:avLst>
          </a:prstGeom>
          <a:noFill/>
          <a:ln w="19050" cap="flat" cmpd="sng" algn="ctr">
            <a:solidFill>
              <a:srgbClr val="003F88"/>
            </a:solidFill>
            <a:prstDash val="solid"/>
            <a:miter lim="800000"/>
            <a:tailEnd type="triangle"/>
          </a:ln>
          <a:effectLst/>
        </p:spPr>
      </p:cxnSp>
      <p:cxnSp>
        <p:nvCxnSpPr>
          <p:cNvPr id="84" name="肘形连接符 48">
            <a:extLst>
              <a:ext uri="{FF2B5EF4-FFF2-40B4-BE49-F238E27FC236}">
                <a16:creationId xmlns:a16="http://schemas.microsoft.com/office/drawing/2014/main" id="{6E77E3C5-C278-5BDD-5DEC-089564FB82E0}"/>
              </a:ext>
            </a:extLst>
          </p:cNvPr>
          <p:cNvCxnSpPr>
            <a:cxnSpLocks/>
            <a:endCxn id="78" idx="1"/>
          </p:cNvCxnSpPr>
          <p:nvPr/>
        </p:nvCxnSpPr>
        <p:spPr>
          <a:xfrm>
            <a:off x="2410334" y="3747304"/>
            <a:ext cx="761395" cy="1171772"/>
          </a:xfrm>
          <a:prstGeom prst="bentConnector3">
            <a:avLst/>
          </a:prstGeom>
          <a:noFill/>
          <a:ln w="19050" cap="flat" cmpd="sng" algn="ctr">
            <a:solidFill>
              <a:srgbClr val="003F88"/>
            </a:solidFill>
            <a:prstDash val="solid"/>
            <a:miter lim="800000"/>
            <a:tailEnd type="triangle"/>
          </a:ln>
          <a:effectLst/>
        </p:spPr>
      </p:cxnSp>
      <p:sp>
        <p:nvSpPr>
          <p:cNvPr id="85" name="文本框 84">
            <a:extLst>
              <a:ext uri="{FF2B5EF4-FFF2-40B4-BE49-F238E27FC236}">
                <a16:creationId xmlns:a16="http://schemas.microsoft.com/office/drawing/2014/main" id="{2283BD9E-5335-905F-53AB-EA0925397C93}"/>
              </a:ext>
            </a:extLst>
          </p:cNvPr>
          <p:cNvSpPr txBox="1"/>
          <p:nvPr/>
        </p:nvSpPr>
        <p:spPr>
          <a:xfrm>
            <a:off x="736220" y="5646011"/>
            <a:ext cx="10763354" cy="523220"/>
          </a:xfrm>
          <a:prstGeom prst="rect">
            <a:avLst/>
          </a:prstGeom>
          <a:noFill/>
        </p:spPr>
        <p:txBody>
          <a:bodyPr wrap="square">
            <a:spAutoFit/>
          </a:bodyPr>
          <a:lstStyle/>
          <a:p>
            <a:pPr algn="ctr" fontAlgn="auto">
              <a:spcBef>
                <a:spcPts val="0"/>
              </a:spcBef>
              <a:spcAft>
                <a:spcPts val="0"/>
              </a:spcAft>
            </a:pP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网络安全法中 “个人信息”被提及</a:t>
            </a:r>
            <a:r>
              <a:rPr lang="en-US" altLang="zh-CN" sz="1400" dirty="0">
                <a:solidFill>
                  <a:srgbClr val="C00000"/>
                </a:solidFill>
                <a:latin typeface="微软雅黑" panose="020B0503020204020204" pitchFamily="34" charset="-122"/>
                <a:ea typeface="微软雅黑" panose="020B0503020204020204" pitchFamily="34" charset="-122"/>
              </a:rPr>
              <a:t>21</a:t>
            </a:r>
            <a:r>
              <a:rPr lang="zh-CN" altLang="en-US" sz="1400" dirty="0">
                <a:solidFill>
                  <a:srgbClr val="C00000"/>
                </a:solidFill>
                <a:latin typeface="微软雅黑" panose="020B0503020204020204" pitchFamily="34" charset="-122"/>
                <a:ea typeface="微软雅黑" panose="020B0503020204020204" pitchFamily="34" charset="-122"/>
              </a:rPr>
              <a:t>次</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之多；数据安全法中</a:t>
            </a:r>
            <a:r>
              <a:rPr lang="zh-CN" altLang="en-US" sz="1400" dirty="0">
                <a:solidFill>
                  <a:srgbClr val="C00000"/>
                </a:solidFill>
                <a:latin typeface="微软雅黑" panose="020B0503020204020204" pitchFamily="34" charset="-122"/>
                <a:ea typeface="微软雅黑" panose="020B0503020204020204" pitchFamily="34" charset="-122"/>
              </a:rPr>
              <a:t>鼓励数据开发利用</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和数据安全等领域的</a:t>
            </a:r>
            <a:r>
              <a:rPr lang="zh-CN" altLang="en-US" sz="1400" dirty="0">
                <a:solidFill>
                  <a:srgbClr val="C00000"/>
                </a:solidFill>
                <a:latin typeface="微软雅黑" panose="020B0503020204020204" pitchFamily="34" charset="-122"/>
                <a:ea typeface="微软雅黑" panose="020B0503020204020204" pitchFamily="34" charset="-122"/>
              </a:rPr>
              <a:t>技术推广和商业创新</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个人信息保护法中首次对</a:t>
            </a:r>
            <a:r>
              <a:rPr lang="zh-CN" altLang="zh-CN" sz="1400" dirty="0">
                <a:solidFill>
                  <a:srgbClr val="C00000"/>
                </a:solidFill>
                <a:latin typeface="微软雅黑" panose="020B0503020204020204" pitchFamily="34" charset="-122"/>
                <a:ea typeface="微软雅黑" panose="020B0503020204020204" pitchFamily="34" charset="-122"/>
              </a:rPr>
              <a:t>个人信息保护合规</a:t>
            </a:r>
            <a:r>
              <a:rPr lang="zh-CN"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提出了明确要求，这为下一步各行业</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数据要素合规</a:t>
            </a:r>
            <a:r>
              <a:rPr lang="zh-CN"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合法处理与流动，充分挖掘数据价值提供了法律保障</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p>
        </p:txBody>
      </p:sp>
      <p:sp>
        <p:nvSpPr>
          <p:cNvPr id="86" name="文本占位符 21">
            <a:extLst>
              <a:ext uri="{FF2B5EF4-FFF2-40B4-BE49-F238E27FC236}">
                <a16:creationId xmlns:a16="http://schemas.microsoft.com/office/drawing/2014/main" id="{C80A4723-EFB3-00F9-2A5F-033C4C4B5FDA}"/>
              </a:ext>
            </a:extLst>
          </p:cNvPr>
          <p:cNvSpPr txBox="1">
            <a:spLocks/>
          </p:cNvSpPr>
          <p:nvPr/>
        </p:nvSpPr>
        <p:spPr>
          <a:xfrm>
            <a:off x="585728" y="2594717"/>
            <a:ext cx="1764464" cy="206857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50000"/>
              </a:lnSpc>
              <a:spcAft>
                <a:spcPts val="0"/>
              </a:spcAft>
              <a:buFont typeface="Arial" panose="020B0604020202020204" pitchFamily="34" charset="0"/>
              <a:buNone/>
            </a:pPr>
            <a:r>
              <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数据安全与</a:t>
            </a:r>
            <a:endParaRPr lang="en-US" altLang="zh-CN"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a:p>
            <a:pPr marL="0" indent="0" algn="ctr" fontAlgn="auto">
              <a:lnSpc>
                <a:spcPct val="150000"/>
              </a:lnSpc>
              <a:spcAft>
                <a:spcPts val="0"/>
              </a:spcAft>
              <a:buFont typeface="Arial" panose="020B0604020202020204" pitchFamily="34" charset="0"/>
              <a:buNone/>
            </a:pPr>
            <a:r>
              <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个人信息保护</a:t>
            </a:r>
            <a:endParaRPr lang="en-US" altLang="zh-CN"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a:p>
            <a:pPr marL="0" indent="0" algn="ctr" fontAlgn="auto">
              <a:lnSpc>
                <a:spcPct val="150000"/>
              </a:lnSpc>
              <a:spcAft>
                <a:spcPts val="0"/>
              </a:spcAft>
              <a:buFont typeface="Arial" panose="020B0604020202020204" pitchFamily="34" charset="0"/>
              <a:buNone/>
            </a:pPr>
            <a:r>
              <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达到立法高度</a:t>
            </a:r>
          </a:p>
        </p:txBody>
      </p:sp>
      <p:sp>
        <p:nvSpPr>
          <p:cNvPr id="87" name="矩形: 圆角 24">
            <a:extLst>
              <a:ext uri="{FF2B5EF4-FFF2-40B4-BE49-F238E27FC236}">
                <a16:creationId xmlns:a16="http://schemas.microsoft.com/office/drawing/2014/main" id="{02C0D3E8-EC5A-1AB2-03C2-450065B0E7B2}"/>
              </a:ext>
            </a:extLst>
          </p:cNvPr>
          <p:cNvSpPr/>
          <p:nvPr/>
        </p:nvSpPr>
        <p:spPr>
          <a:xfrm>
            <a:off x="585728" y="5578838"/>
            <a:ext cx="11011281" cy="705098"/>
          </a:xfrm>
          <a:prstGeom prst="roundRect">
            <a:avLst/>
          </a:prstGeom>
          <a:noFill/>
          <a:ln w="12700" cap="flat" cmpd="sng" algn="ctr">
            <a:solidFill>
              <a:srgbClr val="003F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8" name="圆角矩形 1">
            <a:extLst>
              <a:ext uri="{FF2B5EF4-FFF2-40B4-BE49-F238E27FC236}">
                <a16:creationId xmlns:a16="http://schemas.microsoft.com/office/drawing/2014/main" id="{4030BC51-376E-0FF9-D294-050A006E3012}"/>
              </a:ext>
            </a:extLst>
          </p:cNvPr>
          <p:cNvSpPr/>
          <p:nvPr/>
        </p:nvSpPr>
        <p:spPr>
          <a:xfrm>
            <a:off x="3171729" y="3287458"/>
            <a:ext cx="3135086" cy="919692"/>
          </a:xfrm>
          <a:prstGeom prst="roundRect">
            <a:avLst/>
          </a:prstGeom>
          <a:solidFill>
            <a:srgbClr val="31649E"/>
          </a:solidFill>
          <a:ln w="12700" cap="flat" cmpd="sng" algn="ctr">
            <a:noFill/>
            <a:prstDash val="solid"/>
            <a:miter lim="800000"/>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t>
            </a:r>
            <a:r>
              <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中国人民共和国数据安全法</a:t>
            </a:r>
            <a:r>
              <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t>
            </a:r>
            <a:endPar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89" name="直接连接符 26">
            <a:extLst>
              <a:ext uri="{FF2B5EF4-FFF2-40B4-BE49-F238E27FC236}">
                <a16:creationId xmlns:a16="http://schemas.microsoft.com/office/drawing/2014/main" id="{B474A69A-8251-78CF-A632-E489C4C7C720}"/>
              </a:ext>
            </a:extLst>
          </p:cNvPr>
          <p:cNvCxnSpPr>
            <a:cxnSpLocks/>
            <a:endCxn id="88" idx="1"/>
          </p:cNvCxnSpPr>
          <p:nvPr/>
        </p:nvCxnSpPr>
        <p:spPr>
          <a:xfrm>
            <a:off x="2761348" y="3747304"/>
            <a:ext cx="410381" cy="0"/>
          </a:xfrm>
          <a:prstGeom prst="line">
            <a:avLst/>
          </a:prstGeom>
          <a:noFill/>
          <a:ln w="28575" cap="flat" cmpd="sng" algn="ctr">
            <a:solidFill>
              <a:srgbClr val="003F88"/>
            </a:solidFill>
            <a:prstDash val="solid"/>
            <a:miter lim="800000"/>
          </a:ln>
          <a:effectLst/>
        </p:spPr>
      </p:cxnSp>
      <p:sp>
        <p:nvSpPr>
          <p:cNvPr id="90" name="圆角矩形 41">
            <a:extLst>
              <a:ext uri="{FF2B5EF4-FFF2-40B4-BE49-F238E27FC236}">
                <a16:creationId xmlns:a16="http://schemas.microsoft.com/office/drawing/2014/main" id="{6BB59888-0679-4328-4D5E-7116ED06E587}"/>
              </a:ext>
            </a:extLst>
          </p:cNvPr>
          <p:cNvSpPr/>
          <p:nvPr/>
        </p:nvSpPr>
        <p:spPr>
          <a:xfrm>
            <a:off x="6907729" y="3269913"/>
            <a:ext cx="4606834" cy="1118976"/>
          </a:xfrm>
          <a:prstGeom prst="roundRect">
            <a:avLst/>
          </a:prstGeom>
          <a:solidFill>
            <a:srgbClr val="31649E">
              <a:alpha val="20000"/>
            </a:srgbClr>
          </a:solidFill>
          <a:ln w="12700" cap="flat" cmpd="sng" algn="ctr">
            <a:solidFill>
              <a:srgbClr val="31649E"/>
            </a:solidFill>
            <a:prstDash val="solid"/>
            <a:miter lim="800000"/>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31649E"/>
                </a:solidFill>
                <a:effectLst/>
                <a:uLnTx/>
                <a:uFillTx/>
                <a:latin typeface="微软雅黑" panose="020B0503020204020204" pitchFamily="34" charset="-122"/>
                <a:ea typeface="微软雅黑" panose="020B0503020204020204" pitchFamily="34" charset="-122"/>
              </a:rPr>
              <a:t>国家支持数据开发利用和数据安全技术研究，鼓励数据开发利用和数据安全等领域的技术推广和商业创新，培育、发展数据开发利用和数据安全产品、产业体系</a:t>
            </a:r>
          </a:p>
        </p:txBody>
      </p:sp>
      <p:cxnSp>
        <p:nvCxnSpPr>
          <p:cNvPr id="91" name="直线箭头连接符 43">
            <a:extLst>
              <a:ext uri="{FF2B5EF4-FFF2-40B4-BE49-F238E27FC236}">
                <a16:creationId xmlns:a16="http://schemas.microsoft.com/office/drawing/2014/main" id="{067F40E2-2120-5620-FFB6-6D007BF2AC03}"/>
              </a:ext>
            </a:extLst>
          </p:cNvPr>
          <p:cNvCxnSpPr>
            <a:cxnSpLocks/>
          </p:cNvCxnSpPr>
          <p:nvPr/>
        </p:nvCxnSpPr>
        <p:spPr>
          <a:xfrm>
            <a:off x="6306815" y="3738803"/>
            <a:ext cx="600914" cy="0"/>
          </a:xfrm>
          <a:prstGeom prst="straightConnector1">
            <a:avLst/>
          </a:prstGeom>
          <a:noFill/>
          <a:ln w="12700" cap="flat" cmpd="sng" algn="ctr">
            <a:solidFill>
              <a:srgbClr val="003F88"/>
            </a:solidFill>
            <a:prstDash val="solid"/>
            <a:miter lim="800000"/>
            <a:tailEnd type="triangle"/>
          </a:ln>
          <a:effectLst/>
        </p:spPr>
      </p:cxnSp>
      <p:sp>
        <p:nvSpPr>
          <p:cNvPr id="92" name="文本框 91">
            <a:extLst>
              <a:ext uri="{FF2B5EF4-FFF2-40B4-BE49-F238E27FC236}">
                <a16:creationId xmlns:a16="http://schemas.microsoft.com/office/drawing/2014/main" id="{DCE71DEF-1479-51AB-3C9C-AB2B8F98870F}"/>
              </a:ext>
            </a:extLst>
          </p:cNvPr>
          <p:cNvSpPr txBox="1"/>
          <p:nvPr/>
        </p:nvSpPr>
        <p:spPr>
          <a:xfrm>
            <a:off x="1367042" y="1167130"/>
            <a:ext cx="9296400" cy="584775"/>
          </a:xfrm>
          <a:prstGeom prst="rect">
            <a:avLst/>
          </a:prstGeom>
          <a:noFill/>
        </p:spPr>
        <p:txBody>
          <a:bodyPr wrap="square">
            <a:spAutoFit/>
          </a:bodyPr>
          <a:lstStyle/>
          <a:p>
            <a:pPr algn="ctr" fontAlgn="auto">
              <a:spcBef>
                <a:spcPts val="0"/>
              </a:spcBef>
              <a:spcAft>
                <a:spcPts val="0"/>
              </a:spcAft>
            </a:pP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2021 </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年</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数据安全法</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与</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个人信息保护法</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的出台，与</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2017</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年</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网络安全法</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一同形成了</a:t>
            </a:r>
            <a:endPar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a:p>
            <a:pPr algn="ctr" fontAlgn="auto">
              <a:spcBef>
                <a:spcPts val="0"/>
              </a:spcBef>
              <a:spcAft>
                <a:spcPts val="0"/>
              </a:spcAft>
            </a:pP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数据要素合规领域的“三架马车”，这标志着数据要素合规的基本法律架构已初步搭建完成</a:t>
            </a:r>
          </a:p>
        </p:txBody>
      </p:sp>
      <p:sp>
        <p:nvSpPr>
          <p:cNvPr id="2" name="灯片编号占位符 1">
            <a:extLst>
              <a:ext uri="{FF2B5EF4-FFF2-40B4-BE49-F238E27FC236}">
                <a16:creationId xmlns:a16="http://schemas.microsoft.com/office/drawing/2014/main" id="{EA105DCC-6F9D-B65A-80C4-ABDAD8FD2954}"/>
              </a:ext>
            </a:extLst>
          </p:cNvPr>
          <p:cNvSpPr>
            <a:spLocks noGrp="1"/>
          </p:cNvSpPr>
          <p:nvPr>
            <p:ph type="sldNum" sz="quarter" idx="11"/>
          </p:nvPr>
        </p:nvSpPr>
        <p:spPr/>
        <p:txBody>
          <a:bodyPr/>
          <a:lstStyle/>
          <a:p>
            <a:fld id="{30F1A57F-7590-DA4B-A3C4-2D26B37BD10B}" type="slidenum">
              <a:rPr kumimoji="1" lang="zh-CN" altLang="en-US" smtClean="0"/>
              <a:pPr/>
              <a:t>57</a:t>
            </a:fld>
            <a:endParaRPr kumimoji="1" lang="zh-CN" altLang="en-US" dirty="0"/>
          </a:p>
        </p:txBody>
      </p:sp>
    </p:spTree>
    <p:extLst>
      <p:ext uri="{BB962C8B-B14F-4D97-AF65-F5344CB8AC3E}">
        <p14:creationId xmlns:p14="http://schemas.microsoft.com/office/powerpoint/2010/main" val="1537489574"/>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3104359"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数据要素合规背景</a:t>
            </a:r>
            <a:endParaRPr lang="zh-CN" altLang="en-US"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B919429D-54F0-8ED1-2E64-883873D90EBB}"/>
              </a:ext>
            </a:extLst>
          </p:cNvPr>
          <p:cNvSpPr txBox="1"/>
          <p:nvPr/>
        </p:nvSpPr>
        <p:spPr>
          <a:xfrm>
            <a:off x="689607" y="1180526"/>
            <a:ext cx="10950850" cy="1600438"/>
          </a:xfrm>
          <a:prstGeom prst="rect">
            <a:avLst/>
          </a:prstGeom>
          <a:noFill/>
        </p:spPr>
        <p:txBody>
          <a:bodyPr wrap="square">
            <a:spAutoFit/>
          </a:bodyPr>
          <a:lstStyle/>
          <a:p>
            <a:pPr marL="285750" indent="-285750" fontAlgn="auto">
              <a:spcBef>
                <a:spcPts val="0"/>
              </a:spcBef>
              <a:spcAft>
                <a:spcPts val="0"/>
              </a:spcAft>
              <a:buFont typeface="Wingdings" panose="05000000000000000000" pitchFamily="2" charset="2"/>
              <a:buChar char="Ø"/>
            </a:pP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合规</a:t>
            </a:r>
            <a:r>
              <a:rPr lang="zh-CN"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与法律工作者在面临多模态海量数据与多维属性时存在工作量极大和处理难度极高的</a:t>
            </a:r>
            <a:r>
              <a:rPr lang="zh-CN" altLang="zh-CN" sz="1400" dirty="0">
                <a:solidFill>
                  <a:srgbClr val="C00000"/>
                </a:solidFill>
                <a:latin typeface="微软雅黑" panose="020B0503020204020204" pitchFamily="34" charset="-122"/>
                <a:ea typeface="微软雅黑" panose="020B0503020204020204" pitchFamily="34" charset="-122"/>
              </a:rPr>
              <a:t>双重挑战</a:t>
            </a:r>
            <a:r>
              <a:rPr lang="zh-CN"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，传统合规方式在处理大数据时存在明显瓶颈</a:t>
            </a:r>
            <a:endParaRPr lang="en-US"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a:p>
            <a:pPr marL="285750" indent="-285750" fontAlgn="auto">
              <a:spcBef>
                <a:spcPts val="0"/>
              </a:spcBef>
              <a:spcAft>
                <a:spcPts val="0"/>
              </a:spcAft>
              <a:buFont typeface="Wingdings" panose="05000000000000000000" pitchFamily="2" charset="2"/>
              <a:buChar char="Ø"/>
            </a:pP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为应对数据要素合规时代的来临，企业纷纷成立合规部、设立合规官，</a:t>
            </a:r>
            <a:r>
              <a:rPr lang="zh-CN"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在实施</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个人信息保护合规</a:t>
            </a:r>
            <a:r>
              <a:rPr lang="zh-CN"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管理的过程中同样面临着来自管理层、支持部门、产品本身等各方面的</a:t>
            </a:r>
            <a:r>
              <a:rPr lang="zh-CN" altLang="zh-CN" sz="1400" dirty="0">
                <a:solidFill>
                  <a:srgbClr val="C00000"/>
                </a:solidFill>
                <a:latin typeface="微软雅黑" panose="020B0503020204020204" pitchFamily="34" charset="-122"/>
                <a:ea typeface="微软雅黑" panose="020B0503020204020204" pitchFamily="34" charset="-122"/>
              </a:rPr>
              <a:t>诸多挑战</a:t>
            </a:r>
            <a:endParaRPr lang="en-US" altLang="zh-CN" sz="1400" dirty="0">
              <a:solidFill>
                <a:srgbClr val="C00000"/>
              </a:solidFill>
              <a:latin typeface="微软雅黑" panose="020B0503020204020204" pitchFamily="34" charset="-122"/>
              <a:ea typeface="微软雅黑" panose="020B0503020204020204" pitchFamily="34" charset="-122"/>
            </a:endParaRPr>
          </a:p>
          <a:p>
            <a:pPr marL="285750" indent="-285750" fontAlgn="auto">
              <a:spcBef>
                <a:spcPts val="0"/>
              </a:spcBef>
              <a:spcAft>
                <a:spcPts val="0"/>
              </a:spcAft>
              <a:buFont typeface="Wingdings" panose="05000000000000000000" pitchFamily="2" charset="2"/>
              <a:buChar char="Ø"/>
            </a:pP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网信办、工信部、公安部、市场监督总局、各行业监管部门等多部门释放出个人信息保护</a:t>
            </a:r>
            <a:r>
              <a:rPr lang="zh-CN" altLang="en-US" sz="1400" dirty="0">
                <a:solidFill>
                  <a:srgbClr val="C00000"/>
                </a:solidFill>
                <a:latin typeface="微软雅黑" panose="020B0503020204020204" pitchFamily="34" charset="-122"/>
                <a:ea typeface="微软雅黑" panose="020B0503020204020204" pitchFamily="34" charset="-122"/>
              </a:rPr>
              <a:t>强监管信号</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，并在执法方面呈现常态化趋势</a:t>
            </a:r>
            <a:r>
              <a:rPr lang="en-US"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各行业数据要素合规</a:t>
            </a:r>
            <a:r>
              <a:rPr lang="zh-CN" altLang="en-US" sz="1400" dirty="0">
                <a:solidFill>
                  <a:srgbClr val="C00000"/>
                </a:solidFill>
                <a:latin typeface="微软雅黑" panose="020B0503020204020204" pitchFamily="34" charset="-122"/>
                <a:ea typeface="微软雅黑" panose="020B0503020204020204" pitchFamily="34" charset="-122"/>
              </a:rPr>
              <a:t>需求大幅增加</a:t>
            </a:r>
          </a:p>
          <a:p>
            <a:pPr marL="285750" indent="-285750" fontAlgn="auto">
              <a:spcBef>
                <a:spcPts val="0"/>
              </a:spcBef>
              <a:spcAft>
                <a:spcPts val="0"/>
              </a:spcAft>
              <a:buFont typeface="Wingdings" panose="05000000000000000000" pitchFamily="2" charset="2"/>
              <a:buChar char="Ø"/>
            </a:pPr>
            <a:endParaRPr lang="zh-CN" altLang="en-US" sz="14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p:txBody>
      </p:sp>
      <p:grpSp>
        <p:nvGrpSpPr>
          <p:cNvPr id="4" name="组合 3">
            <a:extLst>
              <a:ext uri="{FF2B5EF4-FFF2-40B4-BE49-F238E27FC236}">
                <a16:creationId xmlns:a16="http://schemas.microsoft.com/office/drawing/2014/main" id="{FE1D57C3-8968-5DBF-FB64-7BA2D7183813}"/>
              </a:ext>
            </a:extLst>
          </p:cNvPr>
          <p:cNvGrpSpPr/>
          <p:nvPr/>
        </p:nvGrpSpPr>
        <p:grpSpPr>
          <a:xfrm>
            <a:off x="660400" y="2783164"/>
            <a:ext cx="11621363" cy="3427414"/>
            <a:chOff x="-261741" y="2785533"/>
            <a:chExt cx="11621363" cy="3427414"/>
          </a:xfrm>
        </p:grpSpPr>
        <p:sp>
          <p:nvSpPr>
            <p:cNvPr id="7" name="矩形 6">
              <a:extLst>
                <a:ext uri="{FF2B5EF4-FFF2-40B4-BE49-F238E27FC236}">
                  <a16:creationId xmlns:a16="http://schemas.microsoft.com/office/drawing/2014/main" id="{FEE641C7-CCB0-1CA7-E5EE-D90C605445DD}"/>
                </a:ext>
              </a:extLst>
            </p:cNvPr>
            <p:cNvSpPr/>
            <p:nvPr/>
          </p:nvSpPr>
          <p:spPr>
            <a:xfrm>
              <a:off x="-261741" y="2785533"/>
              <a:ext cx="6409599" cy="3424238"/>
            </a:xfrm>
            <a:prstGeom prst="rect">
              <a:avLst/>
            </a:prstGeom>
            <a:solidFill>
              <a:srgbClr val="2C5E99"/>
            </a:solidFill>
            <a:ln w="12700" cap="flat" cmpd="sng" algn="ctr">
              <a:solidFill>
                <a:srgbClr val="003F8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8" name="组合 7">
              <a:extLst>
                <a:ext uri="{FF2B5EF4-FFF2-40B4-BE49-F238E27FC236}">
                  <a16:creationId xmlns:a16="http://schemas.microsoft.com/office/drawing/2014/main" id="{2F15CF7C-C542-8947-1926-9CBF77255F77}"/>
                </a:ext>
              </a:extLst>
            </p:cNvPr>
            <p:cNvGrpSpPr/>
            <p:nvPr/>
          </p:nvGrpSpPr>
          <p:grpSpPr>
            <a:xfrm>
              <a:off x="204788" y="3016673"/>
              <a:ext cx="11154834" cy="3196274"/>
              <a:chOff x="204788" y="3016673"/>
              <a:chExt cx="11154834" cy="3196274"/>
            </a:xfrm>
          </p:grpSpPr>
          <p:sp>
            <p:nvSpPr>
              <p:cNvPr id="9" name="AutoShape 3">
                <a:extLst>
                  <a:ext uri="{FF2B5EF4-FFF2-40B4-BE49-F238E27FC236}">
                    <a16:creationId xmlns:a16="http://schemas.microsoft.com/office/drawing/2014/main" id="{29533109-5D4F-B6A7-0DE7-5CE2B8732A11}"/>
                  </a:ext>
                </a:extLst>
              </p:cNvPr>
              <p:cNvSpPr>
                <a:spLocks noChangeAspect="1" noChangeArrowheads="1" noTextEdit="1"/>
              </p:cNvSpPr>
              <p:nvPr/>
            </p:nvSpPr>
            <p:spPr bwMode="auto">
              <a:xfrm>
                <a:off x="3901547" y="3149071"/>
                <a:ext cx="745807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Arial"/>
                  <a:ea typeface="阿里巴巴普惠体 M"/>
                </a:endParaRPr>
              </a:p>
            </p:txBody>
          </p:sp>
          <p:sp>
            <p:nvSpPr>
              <p:cNvPr id="10" name="Freeform 5">
                <a:extLst>
                  <a:ext uri="{FF2B5EF4-FFF2-40B4-BE49-F238E27FC236}">
                    <a16:creationId xmlns:a16="http://schemas.microsoft.com/office/drawing/2014/main" id="{02910195-35F7-3B0F-DE2B-8E5B509D2071}"/>
                  </a:ext>
                </a:extLst>
              </p:cNvPr>
              <p:cNvSpPr>
                <a:spLocks/>
              </p:cNvSpPr>
              <p:nvPr/>
            </p:nvSpPr>
            <p:spPr bwMode="auto">
              <a:xfrm>
                <a:off x="10429346" y="4420659"/>
                <a:ext cx="927100" cy="762000"/>
              </a:xfrm>
              <a:custGeom>
                <a:avLst/>
                <a:gdLst>
                  <a:gd name="T0" fmla="*/ 179 w 247"/>
                  <a:gd name="T1" fmla="*/ 85 h 203"/>
                  <a:gd name="T2" fmla="*/ 247 w 247"/>
                  <a:gd name="T3" fmla="*/ 156 h 203"/>
                  <a:gd name="T4" fmla="*/ 160 w 247"/>
                  <a:gd name="T5" fmla="*/ 109 h 203"/>
                  <a:gd name="T6" fmla="*/ 45 w 247"/>
                  <a:gd name="T7" fmla="*/ 20 h 203"/>
                  <a:gd name="T8" fmla="*/ 5 w 247"/>
                  <a:gd name="T9" fmla="*/ 20 h 203"/>
                  <a:gd name="T10" fmla="*/ 1 w 247"/>
                  <a:gd name="T11" fmla="*/ 6 h 203"/>
                  <a:gd name="T12" fmla="*/ 0 w 247"/>
                  <a:gd name="T13" fmla="*/ 3 h 203"/>
                  <a:gd name="T14" fmla="*/ 53 w 247"/>
                  <a:gd name="T15" fmla="*/ 3 h 203"/>
                  <a:gd name="T16" fmla="*/ 179 w 247"/>
                  <a:gd name="T17" fmla="*/ 8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03">
                    <a:moveTo>
                      <a:pt x="179" y="85"/>
                    </a:moveTo>
                    <a:cubicBezTo>
                      <a:pt x="219" y="167"/>
                      <a:pt x="246" y="156"/>
                      <a:pt x="247" y="156"/>
                    </a:cubicBezTo>
                    <a:cubicBezTo>
                      <a:pt x="245" y="157"/>
                      <a:pt x="186" y="203"/>
                      <a:pt x="160" y="109"/>
                    </a:cubicBezTo>
                    <a:cubicBezTo>
                      <a:pt x="132" y="13"/>
                      <a:pt x="45" y="20"/>
                      <a:pt x="45" y="20"/>
                    </a:cubicBezTo>
                    <a:cubicBezTo>
                      <a:pt x="5" y="20"/>
                      <a:pt x="5" y="20"/>
                      <a:pt x="5" y="20"/>
                    </a:cubicBezTo>
                    <a:cubicBezTo>
                      <a:pt x="4" y="15"/>
                      <a:pt x="2" y="11"/>
                      <a:pt x="1" y="6"/>
                    </a:cubicBezTo>
                    <a:cubicBezTo>
                      <a:pt x="0" y="5"/>
                      <a:pt x="0" y="4"/>
                      <a:pt x="0" y="3"/>
                    </a:cubicBezTo>
                    <a:cubicBezTo>
                      <a:pt x="53" y="3"/>
                      <a:pt x="53" y="3"/>
                      <a:pt x="53" y="3"/>
                    </a:cubicBezTo>
                    <a:cubicBezTo>
                      <a:pt x="53" y="3"/>
                      <a:pt x="138" y="0"/>
                      <a:pt x="179" y="85"/>
                    </a:cubicBez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1" name="Freeform 6">
                <a:extLst>
                  <a:ext uri="{FF2B5EF4-FFF2-40B4-BE49-F238E27FC236}">
                    <a16:creationId xmlns:a16="http://schemas.microsoft.com/office/drawing/2014/main" id="{28F17346-B927-E3D2-2917-34D188E0EED4}"/>
                  </a:ext>
                </a:extLst>
              </p:cNvPr>
              <p:cNvSpPr>
                <a:spLocks/>
              </p:cNvSpPr>
              <p:nvPr/>
            </p:nvSpPr>
            <p:spPr bwMode="auto">
              <a:xfrm>
                <a:off x="8956146" y="4495272"/>
                <a:ext cx="1627188" cy="1717675"/>
              </a:xfrm>
              <a:custGeom>
                <a:avLst/>
                <a:gdLst>
                  <a:gd name="T0" fmla="*/ 413 w 434"/>
                  <a:gd name="T1" fmla="*/ 54 h 458"/>
                  <a:gd name="T2" fmla="*/ 377 w 434"/>
                  <a:gd name="T3" fmla="*/ 103 h 458"/>
                  <a:gd name="T4" fmla="*/ 271 w 434"/>
                  <a:gd name="T5" fmla="*/ 103 h 458"/>
                  <a:gd name="T6" fmla="*/ 271 w 434"/>
                  <a:gd name="T7" fmla="*/ 68 h 458"/>
                  <a:gd name="T8" fmla="*/ 358 w 434"/>
                  <a:gd name="T9" fmla="*/ 68 h 458"/>
                  <a:gd name="T10" fmla="*/ 358 w 434"/>
                  <a:gd name="T11" fmla="*/ 46 h 458"/>
                  <a:gd name="T12" fmla="*/ 252 w 434"/>
                  <a:gd name="T13" fmla="*/ 46 h 458"/>
                  <a:gd name="T14" fmla="*/ 252 w 434"/>
                  <a:gd name="T15" fmla="*/ 133 h 458"/>
                  <a:gd name="T16" fmla="*/ 298 w 434"/>
                  <a:gd name="T17" fmla="*/ 133 h 458"/>
                  <a:gd name="T18" fmla="*/ 344 w 434"/>
                  <a:gd name="T19" fmla="*/ 267 h 458"/>
                  <a:gd name="T20" fmla="*/ 309 w 434"/>
                  <a:gd name="T21" fmla="*/ 458 h 458"/>
                  <a:gd name="T22" fmla="*/ 238 w 434"/>
                  <a:gd name="T23" fmla="*/ 458 h 458"/>
                  <a:gd name="T24" fmla="*/ 271 w 434"/>
                  <a:gd name="T25" fmla="*/ 261 h 458"/>
                  <a:gd name="T26" fmla="*/ 197 w 434"/>
                  <a:gd name="T27" fmla="*/ 133 h 458"/>
                  <a:gd name="T28" fmla="*/ 71 w 434"/>
                  <a:gd name="T29" fmla="*/ 327 h 458"/>
                  <a:gd name="T30" fmla="*/ 71 w 434"/>
                  <a:gd name="T31" fmla="*/ 458 h 458"/>
                  <a:gd name="T32" fmla="*/ 14 w 434"/>
                  <a:gd name="T33" fmla="*/ 458 h 458"/>
                  <a:gd name="T34" fmla="*/ 28 w 434"/>
                  <a:gd name="T35" fmla="*/ 231 h 458"/>
                  <a:gd name="T36" fmla="*/ 118 w 434"/>
                  <a:gd name="T37" fmla="*/ 111 h 458"/>
                  <a:gd name="T38" fmla="*/ 154 w 434"/>
                  <a:gd name="T39" fmla="*/ 0 h 458"/>
                  <a:gd name="T40" fmla="*/ 398 w 434"/>
                  <a:gd name="T41" fmla="*/ 0 h 458"/>
                  <a:gd name="T42" fmla="*/ 413 w 434"/>
                  <a:gd name="T43" fmla="*/ 54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4" h="458">
                    <a:moveTo>
                      <a:pt x="413" y="54"/>
                    </a:moveTo>
                    <a:cubicBezTo>
                      <a:pt x="413" y="54"/>
                      <a:pt x="434" y="103"/>
                      <a:pt x="377" y="103"/>
                    </a:cubicBezTo>
                    <a:cubicBezTo>
                      <a:pt x="320" y="103"/>
                      <a:pt x="271" y="103"/>
                      <a:pt x="271" y="103"/>
                    </a:cubicBezTo>
                    <a:cubicBezTo>
                      <a:pt x="271" y="68"/>
                      <a:pt x="271" y="68"/>
                      <a:pt x="271" y="68"/>
                    </a:cubicBezTo>
                    <a:cubicBezTo>
                      <a:pt x="358" y="68"/>
                      <a:pt x="358" y="68"/>
                      <a:pt x="358" y="68"/>
                    </a:cubicBezTo>
                    <a:cubicBezTo>
                      <a:pt x="358" y="46"/>
                      <a:pt x="358" y="46"/>
                      <a:pt x="358" y="46"/>
                    </a:cubicBezTo>
                    <a:cubicBezTo>
                      <a:pt x="252" y="46"/>
                      <a:pt x="252" y="46"/>
                      <a:pt x="252" y="46"/>
                    </a:cubicBezTo>
                    <a:cubicBezTo>
                      <a:pt x="252" y="133"/>
                      <a:pt x="252" y="133"/>
                      <a:pt x="252" y="133"/>
                    </a:cubicBezTo>
                    <a:cubicBezTo>
                      <a:pt x="298" y="133"/>
                      <a:pt x="298" y="133"/>
                      <a:pt x="298" y="133"/>
                    </a:cubicBezTo>
                    <a:cubicBezTo>
                      <a:pt x="298" y="133"/>
                      <a:pt x="358" y="182"/>
                      <a:pt x="344" y="267"/>
                    </a:cubicBezTo>
                    <a:cubicBezTo>
                      <a:pt x="331" y="351"/>
                      <a:pt x="309" y="458"/>
                      <a:pt x="309" y="458"/>
                    </a:cubicBezTo>
                    <a:cubicBezTo>
                      <a:pt x="238" y="458"/>
                      <a:pt x="238" y="458"/>
                      <a:pt x="238" y="458"/>
                    </a:cubicBezTo>
                    <a:cubicBezTo>
                      <a:pt x="238" y="458"/>
                      <a:pt x="282" y="308"/>
                      <a:pt x="271" y="261"/>
                    </a:cubicBezTo>
                    <a:cubicBezTo>
                      <a:pt x="260" y="215"/>
                      <a:pt x="197" y="133"/>
                      <a:pt x="197" y="133"/>
                    </a:cubicBezTo>
                    <a:cubicBezTo>
                      <a:pt x="197" y="133"/>
                      <a:pt x="71" y="253"/>
                      <a:pt x="71" y="327"/>
                    </a:cubicBezTo>
                    <a:cubicBezTo>
                      <a:pt x="71" y="401"/>
                      <a:pt x="71" y="458"/>
                      <a:pt x="71" y="458"/>
                    </a:cubicBezTo>
                    <a:cubicBezTo>
                      <a:pt x="14" y="458"/>
                      <a:pt x="14" y="458"/>
                      <a:pt x="14" y="458"/>
                    </a:cubicBezTo>
                    <a:cubicBezTo>
                      <a:pt x="14" y="458"/>
                      <a:pt x="0" y="297"/>
                      <a:pt x="28" y="231"/>
                    </a:cubicBezTo>
                    <a:cubicBezTo>
                      <a:pt x="55" y="166"/>
                      <a:pt x="118" y="111"/>
                      <a:pt x="118" y="111"/>
                    </a:cubicBezTo>
                    <a:cubicBezTo>
                      <a:pt x="154" y="0"/>
                      <a:pt x="154" y="0"/>
                      <a:pt x="154" y="0"/>
                    </a:cubicBezTo>
                    <a:cubicBezTo>
                      <a:pt x="398" y="0"/>
                      <a:pt x="398" y="0"/>
                      <a:pt x="398" y="0"/>
                    </a:cubicBezTo>
                    <a:cubicBezTo>
                      <a:pt x="410" y="41"/>
                      <a:pt x="413" y="54"/>
                      <a:pt x="413" y="54"/>
                    </a:cubicBezTo>
                    <a:close/>
                  </a:path>
                </a:pathLst>
              </a:custGeom>
              <a:solidFill>
                <a:srgbClr val="336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2" name="Freeform 7">
                <a:extLst>
                  <a:ext uri="{FF2B5EF4-FFF2-40B4-BE49-F238E27FC236}">
                    <a16:creationId xmlns:a16="http://schemas.microsoft.com/office/drawing/2014/main" id="{BDB05391-7E28-45CF-AE48-D6BCED6DFB04}"/>
                  </a:ext>
                </a:extLst>
              </p:cNvPr>
              <p:cNvSpPr>
                <a:spLocks/>
              </p:cNvSpPr>
              <p:nvPr/>
            </p:nvSpPr>
            <p:spPr bwMode="auto">
              <a:xfrm>
                <a:off x="8933922" y="4098397"/>
                <a:ext cx="1495425" cy="333375"/>
              </a:xfrm>
              <a:custGeom>
                <a:avLst/>
                <a:gdLst>
                  <a:gd name="T0" fmla="*/ 399 w 399"/>
                  <a:gd name="T1" fmla="*/ 89 h 89"/>
                  <a:gd name="T2" fmla="*/ 147 w 399"/>
                  <a:gd name="T3" fmla="*/ 89 h 89"/>
                  <a:gd name="T4" fmla="*/ 0 w 399"/>
                  <a:gd name="T5" fmla="*/ 89 h 89"/>
                  <a:gd name="T6" fmla="*/ 244 w 399"/>
                  <a:gd name="T7" fmla="*/ 29 h 89"/>
                  <a:gd name="T8" fmla="*/ 399 w 399"/>
                  <a:gd name="T9" fmla="*/ 89 h 89"/>
                </a:gdLst>
                <a:ahLst/>
                <a:cxnLst>
                  <a:cxn ang="0">
                    <a:pos x="T0" y="T1"/>
                  </a:cxn>
                  <a:cxn ang="0">
                    <a:pos x="T2" y="T3"/>
                  </a:cxn>
                  <a:cxn ang="0">
                    <a:pos x="T4" y="T5"/>
                  </a:cxn>
                  <a:cxn ang="0">
                    <a:pos x="T6" y="T7"/>
                  </a:cxn>
                  <a:cxn ang="0">
                    <a:pos x="T8" y="T9"/>
                  </a:cxn>
                </a:cxnLst>
                <a:rect l="0" t="0" r="r" b="b"/>
                <a:pathLst>
                  <a:path w="399" h="89">
                    <a:moveTo>
                      <a:pt x="399" y="89"/>
                    </a:moveTo>
                    <a:cubicBezTo>
                      <a:pt x="147" y="89"/>
                      <a:pt x="147" y="89"/>
                      <a:pt x="147" y="89"/>
                    </a:cubicBezTo>
                    <a:cubicBezTo>
                      <a:pt x="0" y="89"/>
                      <a:pt x="0" y="89"/>
                      <a:pt x="0" y="89"/>
                    </a:cubicBezTo>
                    <a:cubicBezTo>
                      <a:pt x="120" y="0"/>
                      <a:pt x="244" y="29"/>
                      <a:pt x="244" y="29"/>
                    </a:cubicBezTo>
                    <a:cubicBezTo>
                      <a:pt x="244" y="29"/>
                      <a:pt x="378" y="39"/>
                      <a:pt x="399" y="89"/>
                    </a:cubicBezTo>
                    <a:close/>
                  </a:path>
                </a:pathLst>
              </a:custGeom>
              <a:solidFill>
                <a:srgbClr val="336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3" name="Oval 8">
                <a:extLst>
                  <a:ext uri="{FF2B5EF4-FFF2-40B4-BE49-F238E27FC236}">
                    <a16:creationId xmlns:a16="http://schemas.microsoft.com/office/drawing/2014/main" id="{2619765B-4523-6212-30A0-A838055B0911}"/>
                  </a:ext>
                </a:extLst>
              </p:cNvPr>
              <p:cNvSpPr>
                <a:spLocks noChangeArrowheads="1"/>
              </p:cNvSpPr>
              <p:nvPr/>
            </p:nvSpPr>
            <p:spPr bwMode="auto">
              <a:xfrm>
                <a:off x="9641947" y="3588810"/>
                <a:ext cx="563563" cy="561975"/>
              </a:xfrm>
              <a:prstGeom prst="ellipse">
                <a:avLst/>
              </a:prstGeom>
              <a:solidFill>
                <a:srgbClr val="336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4" name="Freeform 9">
                <a:extLst>
                  <a:ext uri="{FF2B5EF4-FFF2-40B4-BE49-F238E27FC236}">
                    <a16:creationId xmlns:a16="http://schemas.microsoft.com/office/drawing/2014/main" id="{E3930409-C62E-2763-6C07-D81B59FAB5E6}"/>
                  </a:ext>
                </a:extLst>
              </p:cNvPr>
              <p:cNvSpPr>
                <a:spLocks/>
              </p:cNvSpPr>
              <p:nvPr/>
            </p:nvSpPr>
            <p:spPr bwMode="auto">
              <a:xfrm>
                <a:off x="9484785" y="4431771"/>
                <a:ext cx="963613" cy="63500"/>
              </a:xfrm>
              <a:custGeom>
                <a:avLst/>
                <a:gdLst>
                  <a:gd name="T0" fmla="*/ 0 w 257"/>
                  <a:gd name="T1" fmla="*/ 0 h 17"/>
                  <a:gd name="T2" fmla="*/ 252 w 257"/>
                  <a:gd name="T3" fmla="*/ 0 h 17"/>
                  <a:gd name="T4" fmla="*/ 253 w 257"/>
                  <a:gd name="T5" fmla="*/ 3 h 17"/>
                  <a:gd name="T6" fmla="*/ 257 w 257"/>
                  <a:gd name="T7" fmla="*/ 17 h 17"/>
                  <a:gd name="T8" fmla="*/ 13 w 257"/>
                  <a:gd name="T9" fmla="*/ 17 h 17"/>
                  <a:gd name="T10" fmla="*/ 17 w 257"/>
                  <a:gd name="T11" fmla="*/ 5 h 17"/>
                  <a:gd name="T12" fmla="*/ 0 w 257"/>
                  <a:gd name="T13" fmla="*/ 5 h 17"/>
                  <a:gd name="T14" fmla="*/ 0 w 257"/>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17">
                    <a:moveTo>
                      <a:pt x="0" y="0"/>
                    </a:moveTo>
                    <a:cubicBezTo>
                      <a:pt x="252" y="0"/>
                      <a:pt x="252" y="0"/>
                      <a:pt x="252" y="0"/>
                    </a:cubicBezTo>
                    <a:cubicBezTo>
                      <a:pt x="252" y="1"/>
                      <a:pt x="252" y="2"/>
                      <a:pt x="253" y="3"/>
                    </a:cubicBezTo>
                    <a:cubicBezTo>
                      <a:pt x="254" y="8"/>
                      <a:pt x="256" y="12"/>
                      <a:pt x="257" y="17"/>
                    </a:cubicBezTo>
                    <a:cubicBezTo>
                      <a:pt x="13" y="17"/>
                      <a:pt x="13" y="17"/>
                      <a:pt x="13" y="17"/>
                    </a:cubicBezTo>
                    <a:cubicBezTo>
                      <a:pt x="17" y="5"/>
                      <a:pt x="17" y="5"/>
                      <a:pt x="17" y="5"/>
                    </a:cubicBezTo>
                    <a:cubicBezTo>
                      <a:pt x="17" y="5"/>
                      <a:pt x="10" y="5"/>
                      <a:pt x="0" y="5"/>
                    </a:cubicBezTo>
                    <a:lnTo>
                      <a:pt x="0"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5" name="Freeform 10">
                <a:extLst>
                  <a:ext uri="{FF2B5EF4-FFF2-40B4-BE49-F238E27FC236}">
                    <a16:creationId xmlns:a16="http://schemas.microsoft.com/office/drawing/2014/main" id="{FF91FF7C-EB4F-4362-39BC-1190BBADDA92}"/>
                  </a:ext>
                </a:extLst>
              </p:cNvPr>
              <p:cNvSpPr>
                <a:spLocks/>
              </p:cNvSpPr>
              <p:nvPr/>
            </p:nvSpPr>
            <p:spPr bwMode="auto">
              <a:xfrm>
                <a:off x="9173634" y="4450821"/>
                <a:ext cx="374650" cy="44450"/>
              </a:xfrm>
              <a:custGeom>
                <a:avLst/>
                <a:gdLst>
                  <a:gd name="T0" fmla="*/ 100 w 100"/>
                  <a:gd name="T1" fmla="*/ 0 h 12"/>
                  <a:gd name="T2" fmla="*/ 96 w 100"/>
                  <a:gd name="T3" fmla="*/ 12 h 12"/>
                  <a:gd name="T4" fmla="*/ 0 w 100"/>
                  <a:gd name="T5" fmla="*/ 12 h 12"/>
                  <a:gd name="T6" fmla="*/ 83 w 100"/>
                  <a:gd name="T7" fmla="*/ 0 h 12"/>
                  <a:gd name="T8" fmla="*/ 100 w 100"/>
                  <a:gd name="T9" fmla="*/ 0 h 12"/>
                </a:gdLst>
                <a:ahLst/>
                <a:cxnLst>
                  <a:cxn ang="0">
                    <a:pos x="T0" y="T1"/>
                  </a:cxn>
                  <a:cxn ang="0">
                    <a:pos x="T2" y="T3"/>
                  </a:cxn>
                  <a:cxn ang="0">
                    <a:pos x="T4" y="T5"/>
                  </a:cxn>
                  <a:cxn ang="0">
                    <a:pos x="T6" y="T7"/>
                  </a:cxn>
                  <a:cxn ang="0">
                    <a:pos x="T8" y="T9"/>
                  </a:cxn>
                </a:cxnLst>
                <a:rect l="0" t="0" r="r" b="b"/>
                <a:pathLst>
                  <a:path w="100" h="12">
                    <a:moveTo>
                      <a:pt x="100" y="0"/>
                    </a:moveTo>
                    <a:cubicBezTo>
                      <a:pt x="96" y="12"/>
                      <a:pt x="96" y="12"/>
                      <a:pt x="96" y="12"/>
                    </a:cubicBezTo>
                    <a:cubicBezTo>
                      <a:pt x="0" y="12"/>
                      <a:pt x="0" y="12"/>
                      <a:pt x="0" y="12"/>
                    </a:cubicBezTo>
                    <a:cubicBezTo>
                      <a:pt x="34" y="2"/>
                      <a:pt x="65" y="0"/>
                      <a:pt x="83" y="0"/>
                    </a:cubicBezTo>
                    <a:cubicBezTo>
                      <a:pt x="93" y="0"/>
                      <a:pt x="100" y="0"/>
                      <a:pt x="100" y="0"/>
                    </a:cubicBez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6" name="Freeform 11">
                <a:extLst>
                  <a:ext uri="{FF2B5EF4-FFF2-40B4-BE49-F238E27FC236}">
                    <a16:creationId xmlns:a16="http://schemas.microsoft.com/office/drawing/2014/main" id="{95CA9E64-3FA4-8FBC-B44F-E6031F516F86}"/>
                  </a:ext>
                </a:extLst>
              </p:cNvPr>
              <p:cNvSpPr>
                <a:spLocks/>
              </p:cNvSpPr>
              <p:nvPr/>
            </p:nvSpPr>
            <p:spPr bwMode="auto">
              <a:xfrm>
                <a:off x="8854546" y="4431771"/>
                <a:ext cx="630238" cy="63500"/>
              </a:xfrm>
              <a:custGeom>
                <a:avLst/>
                <a:gdLst>
                  <a:gd name="T0" fmla="*/ 168 w 168"/>
                  <a:gd name="T1" fmla="*/ 0 h 17"/>
                  <a:gd name="T2" fmla="*/ 168 w 168"/>
                  <a:gd name="T3" fmla="*/ 5 h 17"/>
                  <a:gd name="T4" fmla="*/ 85 w 168"/>
                  <a:gd name="T5" fmla="*/ 17 h 17"/>
                  <a:gd name="T6" fmla="*/ 0 w 168"/>
                  <a:gd name="T7" fmla="*/ 17 h 17"/>
                  <a:gd name="T8" fmla="*/ 21 w 168"/>
                  <a:gd name="T9" fmla="*/ 0 h 17"/>
                  <a:gd name="T10" fmla="*/ 168 w 168"/>
                  <a:gd name="T11" fmla="*/ 0 h 17"/>
                </a:gdLst>
                <a:ahLst/>
                <a:cxnLst>
                  <a:cxn ang="0">
                    <a:pos x="T0" y="T1"/>
                  </a:cxn>
                  <a:cxn ang="0">
                    <a:pos x="T2" y="T3"/>
                  </a:cxn>
                  <a:cxn ang="0">
                    <a:pos x="T4" y="T5"/>
                  </a:cxn>
                  <a:cxn ang="0">
                    <a:pos x="T6" y="T7"/>
                  </a:cxn>
                  <a:cxn ang="0">
                    <a:pos x="T8" y="T9"/>
                  </a:cxn>
                  <a:cxn ang="0">
                    <a:pos x="T10" y="T11"/>
                  </a:cxn>
                </a:cxnLst>
                <a:rect l="0" t="0" r="r" b="b"/>
                <a:pathLst>
                  <a:path w="168" h="17">
                    <a:moveTo>
                      <a:pt x="168" y="0"/>
                    </a:moveTo>
                    <a:cubicBezTo>
                      <a:pt x="168" y="5"/>
                      <a:pt x="168" y="5"/>
                      <a:pt x="168" y="5"/>
                    </a:cubicBezTo>
                    <a:cubicBezTo>
                      <a:pt x="150" y="5"/>
                      <a:pt x="119" y="7"/>
                      <a:pt x="85" y="17"/>
                    </a:cubicBezTo>
                    <a:cubicBezTo>
                      <a:pt x="0" y="17"/>
                      <a:pt x="0" y="17"/>
                      <a:pt x="0" y="17"/>
                    </a:cubicBezTo>
                    <a:cubicBezTo>
                      <a:pt x="7" y="11"/>
                      <a:pt x="14" y="5"/>
                      <a:pt x="21" y="0"/>
                    </a:cubicBezTo>
                    <a:lnTo>
                      <a:pt x="168"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7" name="Freeform 12">
                <a:extLst>
                  <a:ext uri="{FF2B5EF4-FFF2-40B4-BE49-F238E27FC236}">
                    <a16:creationId xmlns:a16="http://schemas.microsoft.com/office/drawing/2014/main" id="{5E9D9BB2-E3EA-C009-6138-C13ED223514B}"/>
                  </a:ext>
                </a:extLst>
              </p:cNvPr>
              <p:cNvSpPr>
                <a:spLocks/>
              </p:cNvSpPr>
              <p:nvPr/>
            </p:nvSpPr>
            <p:spPr bwMode="auto">
              <a:xfrm>
                <a:off x="8771996" y="4495272"/>
                <a:ext cx="401638" cy="142875"/>
              </a:xfrm>
              <a:custGeom>
                <a:avLst/>
                <a:gdLst>
                  <a:gd name="T0" fmla="*/ 22 w 107"/>
                  <a:gd name="T1" fmla="*/ 0 h 38"/>
                  <a:gd name="T2" fmla="*/ 107 w 107"/>
                  <a:gd name="T3" fmla="*/ 0 h 38"/>
                  <a:gd name="T4" fmla="*/ 29 w 107"/>
                  <a:gd name="T5" fmla="*/ 38 h 38"/>
                  <a:gd name="T6" fmla="*/ 0 w 107"/>
                  <a:gd name="T7" fmla="*/ 21 h 38"/>
                  <a:gd name="T8" fmla="*/ 22 w 107"/>
                  <a:gd name="T9" fmla="*/ 0 h 38"/>
                </a:gdLst>
                <a:ahLst/>
                <a:cxnLst>
                  <a:cxn ang="0">
                    <a:pos x="T0" y="T1"/>
                  </a:cxn>
                  <a:cxn ang="0">
                    <a:pos x="T2" y="T3"/>
                  </a:cxn>
                  <a:cxn ang="0">
                    <a:pos x="T4" y="T5"/>
                  </a:cxn>
                  <a:cxn ang="0">
                    <a:pos x="T6" y="T7"/>
                  </a:cxn>
                  <a:cxn ang="0">
                    <a:pos x="T8" y="T9"/>
                  </a:cxn>
                </a:cxnLst>
                <a:rect l="0" t="0" r="r" b="b"/>
                <a:pathLst>
                  <a:path w="107" h="38">
                    <a:moveTo>
                      <a:pt x="22" y="0"/>
                    </a:moveTo>
                    <a:cubicBezTo>
                      <a:pt x="107" y="0"/>
                      <a:pt x="107" y="0"/>
                      <a:pt x="107" y="0"/>
                    </a:cubicBezTo>
                    <a:cubicBezTo>
                      <a:pt x="82" y="7"/>
                      <a:pt x="55" y="19"/>
                      <a:pt x="29" y="38"/>
                    </a:cubicBezTo>
                    <a:cubicBezTo>
                      <a:pt x="0" y="21"/>
                      <a:pt x="0" y="21"/>
                      <a:pt x="0" y="21"/>
                    </a:cubicBezTo>
                    <a:cubicBezTo>
                      <a:pt x="7" y="13"/>
                      <a:pt x="14" y="6"/>
                      <a:pt x="22" y="0"/>
                    </a:cubicBezTo>
                    <a:close/>
                  </a:path>
                </a:pathLst>
              </a:custGeom>
              <a:solidFill>
                <a:srgbClr val="336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8" name="Freeform 13">
                <a:extLst>
                  <a:ext uri="{FF2B5EF4-FFF2-40B4-BE49-F238E27FC236}">
                    <a16:creationId xmlns:a16="http://schemas.microsoft.com/office/drawing/2014/main" id="{9B0A4602-6A00-34C6-5818-0F7AD071F7AA}"/>
                  </a:ext>
                </a:extLst>
              </p:cNvPr>
              <p:cNvSpPr>
                <a:spLocks/>
              </p:cNvSpPr>
              <p:nvPr/>
            </p:nvSpPr>
            <p:spPr bwMode="auto">
              <a:xfrm>
                <a:off x="8606897" y="4431771"/>
                <a:ext cx="327025" cy="63500"/>
              </a:xfrm>
              <a:custGeom>
                <a:avLst/>
                <a:gdLst>
                  <a:gd name="T0" fmla="*/ 0 w 87"/>
                  <a:gd name="T1" fmla="*/ 0 h 17"/>
                  <a:gd name="T2" fmla="*/ 87 w 87"/>
                  <a:gd name="T3" fmla="*/ 0 h 17"/>
                  <a:gd name="T4" fmla="*/ 66 w 87"/>
                  <a:gd name="T5" fmla="*/ 17 h 17"/>
                  <a:gd name="T6" fmla="*/ 6 w 87"/>
                  <a:gd name="T7" fmla="*/ 17 h 17"/>
                  <a:gd name="T8" fmla="*/ 1 w 87"/>
                  <a:gd name="T9" fmla="*/ 3 h 17"/>
                  <a:gd name="T10" fmla="*/ 0 w 87"/>
                  <a:gd name="T11" fmla="*/ 0 h 17"/>
                </a:gdLst>
                <a:ahLst/>
                <a:cxnLst>
                  <a:cxn ang="0">
                    <a:pos x="T0" y="T1"/>
                  </a:cxn>
                  <a:cxn ang="0">
                    <a:pos x="T2" y="T3"/>
                  </a:cxn>
                  <a:cxn ang="0">
                    <a:pos x="T4" y="T5"/>
                  </a:cxn>
                  <a:cxn ang="0">
                    <a:pos x="T6" y="T7"/>
                  </a:cxn>
                  <a:cxn ang="0">
                    <a:pos x="T8" y="T9"/>
                  </a:cxn>
                  <a:cxn ang="0">
                    <a:pos x="T10" y="T11"/>
                  </a:cxn>
                </a:cxnLst>
                <a:rect l="0" t="0" r="r" b="b"/>
                <a:pathLst>
                  <a:path w="87" h="17">
                    <a:moveTo>
                      <a:pt x="0" y="0"/>
                    </a:moveTo>
                    <a:cubicBezTo>
                      <a:pt x="87" y="0"/>
                      <a:pt x="87" y="0"/>
                      <a:pt x="87" y="0"/>
                    </a:cubicBezTo>
                    <a:cubicBezTo>
                      <a:pt x="80" y="5"/>
                      <a:pt x="73" y="11"/>
                      <a:pt x="66" y="17"/>
                    </a:cubicBezTo>
                    <a:cubicBezTo>
                      <a:pt x="6" y="17"/>
                      <a:pt x="6" y="17"/>
                      <a:pt x="6" y="17"/>
                    </a:cubicBezTo>
                    <a:cubicBezTo>
                      <a:pt x="4" y="12"/>
                      <a:pt x="3" y="8"/>
                      <a:pt x="1" y="3"/>
                    </a:cubicBezTo>
                    <a:cubicBezTo>
                      <a:pt x="1" y="2"/>
                      <a:pt x="1" y="1"/>
                      <a:pt x="0" y="0"/>
                    </a:cubicBez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9" name="Freeform 14">
                <a:extLst>
                  <a:ext uri="{FF2B5EF4-FFF2-40B4-BE49-F238E27FC236}">
                    <a16:creationId xmlns:a16="http://schemas.microsoft.com/office/drawing/2014/main" id="{061AA99E-B564-D169-14B8-C966DB61E2D7}"/>
                  </a:ext>
                </a:extLst>
              </p:cNvPr>
              <p:cNvSpPr>
                <a:spLocks/>
              </p:cNvSpPr>
              <p:nvPr/>
            </p:nvSpPr>
            <p:spPr bwMode="auto">
              <a:xfrm>
                <a:off x="7136871" y="4495272"/>
                <a:ext cx="1627188" cy="1717675"/>
              </a:xfrm>
              <a:custGeom>
                <a:avLst/>
                <a:gdLst>
                  <a:gd name="T0" fmla="*/ 412 w 434"/>
                  <a:gd name="T1" fmla="*/ 54 h 458"/>
                  <a:gd name="T2" fmla="*/ 377 w 434"/>
                  <a:gd name="T3" fmla="*/ 103 h 458"/>
                  <a:gd name="T4" fmla="*/ 271 w 434"/>
                  <a:gd name="T5" fmla="*/ 103 h 458"/>
                  <a:gd name="T6" fmla="*/ 271 w 434"/>
                  <a:gd name="T7" fmla="*/ 68 h 458"/>
                  <a:gd name="T8" fmla="*/ 358 w 434"/>
                  <a:gd name="T9" fmla="*/ 68 h 458"/>
                  <a:gd name="T10" fmla="*/ 358 w 434"/>
                  <a:gd name="T11" fmla="*/ 46 h 458"/>
                  <a:gd name="T12" fmla="*/ 251 w 434"/>
                  <a:gd name="T13" fmla="*/ 46 h 458"/>
                  <a:gd name="T14" fmla="*/ 251 w 434"/>
                  <a:gd name="T15" fmla="*/ 133 h 458"/>
                  <a:gd name="T16" fmla="*/ 298 w 434"/>
                  <a:gd name="T17" fmla="*/ 133 h 458"/>
                  <a:gd name="T18" fmla="*/ 344 w 434"/>
                  <a:gd name="T19" fmla="*/ 267 h 458"/>
                  <a:gd name="T20" fmla="*/ 309 w 434"/>
                  <a:gd name="T21" fmla="*/ 458 h 458"/>
                  <a:gd name="T22" fmla="*/ 238 w 434"/>
                  <a:gd name="T23" fmla="*/ 458 h 458"/>
                  <a:gd name="T24" fmla="*/ 271 w 434"/>
                  <a:gd name="T25" fmla="*/ 261 h 458"/>
                  <a:gd name="T26" fmla="*/ 197 w 434"/>
                  <a:gd name="T27" fmla="*/ 133 h 458"/>
                  <a:gd name="T28" fmla="*/ 71 w 434"/>
                  <a:gd name="T29" fmla="*/ 327 h 458"/>
                  <a:gd name="T30" fmla="*/ 71 w 434"/>
                  <a:gd name="T31" fmla="*/ 458 h 458"/>
                  <a:gd name="T32" fmla="*/ 14 w 434"/>
                  <a:gd name="T33" fmla="*/ 458 h 458"/>
                  <a:gd name="T34" fmla="*/ 28 w 434"/>
                  <a:gd name="T35" fmla="*/ 231 h 458"/>
                  <a:gd name="T36" fmla="*/ 118 w 434"/>
                  <a:gd name="T37" fmla="*/ 111 h 458"/>
                  <a:gd name="T38" fmla="*/ 154 w 434"/>
                  <a:gd name="T39" fmla="*/ 0 h 458"/>
                  <a:gd name="T40" fmla="*/ 398 w 434"/>
                  <a:gd name="T41" fmla="*/ 0 h 458"/>
                  <a:gd name="T42" fmla="*/ 412 w 434"/>
                  <a:gd name="T43" fmla="*/ 54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4" h="458">
                    <a:moveTo>
                      <a:pt x="412" y="54"/>
                    </a:moveTo>
                    <a:cubicBezTo>
                      <a:pt x="412" y="54"/>
                      <a:pt x="434" y="103"/>
                      <a:pt x="377" y="103"/>
                    </a:cubicBezTo>
                    <a:cubicBezTo>
                      <a:pt x="320" y="103"/>
                      <a:pt x="271" y="103"/>
                      <a:pt x="271" y="103"/>
                    </a:cubicBezTo>
                    <a:cubicBezTo>
                      <a:pt x="271" y="68"/>
                      <a:pt x="271" y="68"/>
                      <a:pt x="271" y="68"/>
                    </a:cubicBezTo>
                    <a:cubicBezTo>
                      <a:pt x="358" y="68"/>
                      <a:pt x="358" y="68"/>
                      <a:pt x="358" y="68"/>
                    </a:cubicBezTo>
                    <a:cubicBezTo>
                      <a:pt x="358" y="46"/>
                      <a:pt x="358" y="46"/>
                      <a:pt x="358" y="46"/>
                    </a:cubicBezTo>
                    <a:cubicBezTo>
                      <a:pt x="251" y="46"/>
                      <a:pt x="251" y="46"/>
                      <a:pt x="251" y="46"/>
                    </a:cubicBezTo>
                    <a:cubicBezTo>
                      <a:pt x="251" y="133"/>
                      <a:pt x="251" y="133"/>
                      <a:pt x="251" y="133"/>
                    </a:cubicBezTo>
                    <a:cubicBezTo>
                      <a:pt x="298" y="133"/>
                      <a:pt x="298" y="133"/>
                      <a:pt x="298" y="133"/>
                    </a:cubicBezTo>
                    <a:cubicBezTo>
                      <a:pt x="298" y="133"/>
                      <a:pt x="358" y="182"/>
                      <a:pt x="344" y="267"/>
                    </a:cubicBezTo>
                    <a:cubicBezTo>
                      <a:pt x="331" y="351"/>
                      <a:pt x="309" y="458"/>
                      <a:pt x="309" y="458"/>
                    </a:cubicBezTo>
                    <a:cubicBezTo>
                      <a:pt x="238" y="458"/>
                      <a:pt x="238" y="458"/>
                      <a:pt x="238" y="458"/>
                    </a:cubicBezTo>
                    <a:cubicBezTo>
                      <a:pt x="238" y="458"/>
                      <a:pt x="281" y="308"/>
                      <a:pt x="271" y="261"/>
                    </a:cubicBezTo>
                    <a:cubicBezTo>
                      <a:pt x="260" y="215"/>
                      <a:pt x="197" y="133"/>
                      <a:pt x="197" y="133"/>
                    </a:cubicBezTo>
                    <a:cubicBezTo>
                      <a:pt x="197" y="133"/>
                      <a:pt x="71" y="253"/>
                      <a:pt x="71" y="327"/>
                    </a:cubicBezTo>
                    <a:cubicBezTo>
                      <a:pt x="71" y="401"/>
                      <a:pt x="71" y="458"/>
                      <a:pt x="71" y="458"/>
                    </a:cubicBezTo>
                    <a:cubicBezTo>
                      <a:pt x="14" y="458"/>
                      <a:pt x="14" y="458"/>
                      <a:pt x="14" y="458"/>
                    </a:cubicBezTo>
                    <a:cubicBezTo>
                      <a:pt x="14" y="458"/>
                      <a:pt x="0" y="297"/>
                      <a:pt x="28" y="231"/>
                    </a:cubicBezTo>
                    <a:cubicBezTo>
                      <a:pt x="55" y="166"/>
                      <a:pt x="118" y="111"/>
                      <a:pt x="118" y="111"/>
                    </a:cubicBezTo>
                    <a:cubicBezTo>
                      <a:pt x="154" y="0"/>
                      <a:pt x="154" y="0"/>
                      <a:pt x="154" y="0"/>
                    </a:cubicBezTo>
                    <a:cubicBezTo>
                      <a:pt x="398" y="0"/>
                      <a:pt x="398" y="0"/>
                      <a:pt x="398" y="0"/>
                    </a:cubicBezTo>
                    <a:cubicBezTo>
                      <a:pt x="410" y="41"/>
                      <a:pt x="412" y="54"/>
                      <a:pt x="412" y="54"/>
                    </a:cubicBezTo>
                    <a:close/>
                  </a:path>
                </a:pathLst>
              </a:custGeom>
              <a:solidFill>
                <a:srgbClr val="336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0" name="Freeform 15">
                <a:extLst>
                  <a:ext uri="{FF2B5EF4-FFF2-40B4-BE49-F238E27FC236}">
                    <a16:creationId xmlns:a16="http://schemas.microsoft.com/office/drawing/2014/main" id="{058877D3-292C-FA20-8EDE-43E87F46E82B}"/>
                  </a:ext>
                </a:extLst>
              </p:cNvPr>
              <p:cNvSpPr>
                <a:spLocks/>
              </p:cNvSpPr>
              <p:nvPr/>
            </p:nvSpPr>
            <p:spPr bwMode="auto">
              <a:xfrm>
                <a:off x="7114646" y="4098397"/>
                <a:ext cx="1492250" cy="333375"/>
              </a:xfrm>
              <a:custGeom>
                <a:avLst/>
                <a:gdLst>
                  <a:gd name="T0" fmla="*/ 398 w 398"/>
                  <a:gd name="T1" fmla="*/ 89 h 89"/>
                  <a:gd name="T2" fmla="*/ 146 w 398"/>
                  <a:gd name="T3" fmla="*/ 89 h 89"/>
                  <a:gd name="T4" fmla="*/ 0 w 398"/>
                  <a:gd name="T5" fmla="*/ 89 h 89"/>
                  <a:gd name="T6" fmla="*/ 244 w 398"/>
                  <a:gd name="T7" fmla="*/ 29 h 89"/>
                  <a:gd name="T8" fmla="*/ 398 w 398"/>
                  <a:gd name="T9" fmla="*/ 89 h 89"/>
                </a:gdLst>
                <a:ahLst/>
                <a:cxnLst>
                  <a:cxn ang="0">
                    <a:pos x="T0" y="T1"/>
                  </a:cxn>
                  <a:cxn ang="0">
                    <a:pos x="T2" y="T3"/>
                  </a:cxn>
                  <a:cxn ang="0">
                    <a:pos x="T4" y="T5"/>
                  </a:cxn>
                  <a:cxn ang="0">
                    <a:pos x="T6" y="T7"/>
                  </a:cxn>
                  <a:cxn ang="0">
                    <a:pos x="T8" y="T9"/>
                  </a:cxn>
                </a:cxnLst>
                <a:rect l="0" t="0" r="r" b="b"/>
                <a:pathLst>
                  <a:path w="398" h="89">
                    <a:moveTo>
                      <a:pt x="398" y="89"/>
                    </a:moveTo>
                    <a:cubicBezTo>
                      <a:pt x="146" y="89"/>
                      <a:pt x="146" y="89"/>
                      <a:pt x="146" y="89"/>
                    </a:cubicBezTo>
                    <a:cubicBezTo>
                      <a:pt x="0" y="89"/>
                      <a:pt x="0" y="89"/>
                      <a:pt x="0" y="89"/>
                    </a:cubicBezTo>
                    <a:cubicBezTo>
                      <a:pt x="120" y="0"/>
                      <a:pt x="244" y="29"/>
                      <a:pt x="244" y="29"/>
                    </a:cubicBezTo>
                    <a:cubicBezTo>
                      <a:pt x="244" y="29"/>
                      <a:pt x="378" y="39"/>
                      <a:pt x="398" y="89"/>
                    </a:cubicBezTo>
                    <a:close/>
                  </a:path>
                </a:pathLst>
              </a:custGeom>
              <a:solidFill>
                <a:srgbClr val="336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1" name="Oval 16">
                <a:extLst>
                  <a:ext uri="{FF2B5EF4-FFF2-40B4-BE49-F238E27FC236}">
                    <a16:creationId xmlns:a16="http://schemas.microsoft.com/office/drawing/2014/main" id="{3D737506-CE6D-FD50-E5EC-BDE7E583E64A}"/>
                  </a:ext>
                </a:extLst>
              </p:cNvPr>
              <p:cNvSpPr>
                <a:spLocks noChangeArrowheads="1"/>
              </p:cNvSpPr>
              <p:nvPr/>
            </p:nvSpPr>
            <p:spPr bwMode="auto">
              <a:xfrm>
                <a:off x="7824259" y="3588810"/>
                <a:ext cx="558800" cy="561975"/>
              </a:xfrm>
              <a:prstGeom prst="ellipse">
                <a:avLst/>
              </a:prstGeom>
              <a:solidFill>
                <a:srgbClr val="336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2" name="Freeform 17">
                <a:extLst>
                  <a:ext uri="{FF2B5EF4-FFF2-40B4-BE49-F238E27FC236}">
                    <a16:creationId xmlns:a16="http://schemas.microsoft.com/office/drawing/2014/main" id="{CF8A4911-7BD2-2BCE-F833-421446712E35}"/>
                  </a:ext>
                </a:extLst>
              </p:cNvPr>
              <p:cNvSpPr>
                <a:spLocks/>
              </p:cNvSpPr>
              <p:nvPr/>
            </p:nvSpPr>
            <p:spPr bwMode="auto">
              <a:xfrm>
                <a:off x="7662334" y="4431771"/>
                <a:ext cx="966788" cy="63500"/>
              </a:xfrm>
              <a:custGeom>
                <a:avLst/>
                <a:gdLst>
                  <a:gd name="T0" fmla="*/ 0 w 258"/>
                  <a:gd name="T1" fmla="*/ 0 h 17"/>
                  <a:gd name="T2" fmla="*/ 252 w 258"/>
                  <a:gd name="T3" fmla="*/ 0 h 17"/>
                  <a:gd name="T4" fmla="*/ 253 w 258"/>
                  <a:gd name="T5" fmla="*/ 3 h 17"/>
                  <a:gd name="T6" fmla="*/ 258 w 258"/>
                  <a:gd name="T7" fmla="*/ 17 h 17"/>
                  <a:gd name="T8" fmla="*/ 14 w 258"/>
                  <a:gd name="T9" fmla="*/ 17 h 17"/>
                  <a:gd name="T10" fmla="*/ 17 w 258"/>
                  <a:gd name="T11" fmla="*/ 5 h 17"/>
                  <a:gd name="T12" fmla="*/ 0 w 258"/>
                  <a:gd name="T13" fmla="*/ 5 h 17"/>
                  <a:gd name="T14" fmla="*/ 0 w 258"/>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17">
                    <a:moveTo>
                      <a:pt x="0" y="0"/>
                    </a:moveTo>
                    <a:cubicBezTo>
                      <a:pt x="252" y="0"/>
                      <a:pt x="252" y="0"/>
                      <a:pt x="252" y="0"/>
                    </a:cubicBezTo>
                    <a:cubicBezTo>
                      <a:pt x="253" y="1"/>
                      <a:pt x="253" y="2"/>
                      <a:pt x="253" y="3"/>
                    </a:cubicBezTo>
                    <a:cubicBezTo>
                      <a:pt x="255" y="8"/>
                      <a:pt x="256" y="12"/>
                      <a:pt x="258" y="17"/>
                    </a:cubicBezTo>
                    <a:cubicBezTo>
                      <a:pt x="14" y="17"/>
                      <a:pt x="14" y="17"/>
                      <a:pt x="14" y="17"/>
                    </a:cubicBezTo>
                    <a:cubicBezTo>
                      <a:pt x="17" y="5"/>
                      <a:pt x="17" y="5"/>
                      <a:pt x="17" y="5"/>
                    </a:cubicBezTo>
                    <a:cubicBezTo>
                      <a:pt x="17" y="5"/>
                      <a:pt x="11" y="5"/>
                      <a:pt x="0" y="5"/>
                    </a:cubicBezTo>
                    <a:lnTo>
                      <a:pt x="0"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3" name="Freeform 18">
                <a:extLst>
                  <a:ext uri="{FF2B5EF4-FFF2-40B4-BE49-F238E27FC236}">
                    <a16:creationId xmlns:a16="http://schemas.microsoft.com/office/drawing/2014/main" id="{D277EC3E-D884-2D9A-8789-8A95C5BFAD35}"/>
                  </a:ext>
                </a:extLst>
              </p:cNvPr>
              <p:cNvSpPr>
                <a:spLocks/>
              </p:cNvSpPr>
              <p:nvPr/>
            </p:nvSpPr>
            <p:spPr bwMode="auto">
              <a:xfrm>
                <a:off x="7354360" y="4450821"/>
                <a:ext cx="371475" cy="44450"/>
              </a:xfrm>
              <a:custGeom>
                <a:avLst/>
                <a:gdLst>
                  <a:gd name="T0" fmla="*/ 99 w 99"/>
                  <a:gd name="T1" fmla="*/ 0 h 12"/>
                  <a:gd name="T2" fmla="*/ 96 w 99"/>
                  <a:gd name="T3" fmla="*/ 12 h 12"/>
                  <a:gd name="T4" fmla="*/ 0 w 99"/>
                  <a:gd name="T5" fmla="*/ 12 h 12"/>
                  <a:gd name="T6" fmla="*/ 82 w 99"/>
                  <a:gd name="T7" fmla="*/ 0 h 12"/>
                  <a:gd name="T8" fmla="*/ 99 w 99"/>
                  <a:gd name="T9" fmla="*/ 0 h 12"/>
                </a:gdLst>
                <a:ahLst/>
                <a:cxnLst>
                  <a:cxn ang="0">
                    <a:pos x="T0" y="T1"/>
                  </a:cxn>
                  <a:cxn ang="0">
                    <a:pos x="T2" y="T3"/>
                  </a:cxn>
                  <a:cxn ang="0">
                    <a:pos x="T4" y="T5"/>
                  </a:cxn>
                  <a:cxn ang="0">
                    <a:pos x="T6" y="T7"/>
                  </a:cxn>
                  <a:cxn ang="0">
                    <a:pos x="T8" y="T9"/>
                  </a:cxn>
                </a:cxnLst>
                <a:rect l="0" t="0" r="r" b="b"/>
                <a:pathLst>
                  <a:path w="99" h="12">
                    <a:moveTo>
                      <a:pt x="99" y="0"/>
                    </a:moveTo>
                    <a:cubicBezTo>
                      <a:pt x="96" y="12"/>
                      <a:pt x="96" y="12"/>
                      <a:pt x="96" y="12"/>
                    </a:cubicBezTo>
                    <a:cubicBezTo>
                      <a:pt x="0" y="12"/>
                      <a:pt x="0" y="12"/>
                      <a:pt x="0" y="12"/>
                    </a:cubicBezTo>
                    <a:cubicBezTo>
                      <a:pt x="34" y="2"/>
                      <a:pt x="65" y="0"/>
                      <a:pt x="82" y="0"/>
                    </a:cubicBezTo>
                    <a:cubicBezTo>
                      <a:pt x="93" y="0"/>
                      <a:pt x="99" y="0"/>
                      <a:pt x="99" y="0"/>
                    </a:cubicBez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4" name="Freeform 19">
                <a:extLst>
                  <a:ext uri="{FF2B5EF4-FFF2-40B4-BE49-F238E27FC236}">
                    <a16:creationId xmlns:a16="http://schemas.microsoft.com/office/drawing/2014/main" id="{1BFC0E90-157E-45A9-A3ED-D347BD69664E}"/>
                  </a:ext>
                </a:extLst>
              </p:cNvPr>
              <p:cNvSpPr>
                <a:spLocks/>
              </p:cNvSpPr>
              <p:nvPr/>
            </p:nvSpPr>
            <p:spPr bwMode="auto">
              <a:xfrm>
                <a:off x="7036860" y="4431771"/>
                <a:ext cx="625475" cy="63500"/>
              </a:xfrm>
              <a:custGeom>
                <a:avLst/>
                <a:gdLst>
                  <a:gd name="T0" fmla="*/ 167 w 167"/>
                  <a:gd name="T1" fmla="*/ 0 h 17"/>
                  <a:gd name="T2" fmla="*/ 167 w 167"/>
                  <a:gd name="T3" fmla="*/ 5 h 17"/>
                  <a:gd name="T4" fmla="*/ 85 w 167"/>
                  <a:gd name="T5" fmla="*/ 17 h 17"/>
                  <a:gd name="T6" fmla="*/ 0 w 167"/>
                  <a:gd name="T7" fmla="*/ 17 h 17"/>
                  <a:gd name="T8" fmla="*/ 21 w 167"/>
                  <a:gd name="T9" fmla="*/ 0 h 17"/>
                  <a:gd name="T10" fmla="*/ 167 w 167"/>
                  <a:gd name="T11" fmla="*/ 0 h 17"/>
                </a:gdLst>
                <a:ahLst/>
                <a:cxnLst>
                  <a:cxn ang="0">
                    <a:pos x="T0" y="T1"/>
                  </a:cxn>
                  <a:cxn ang="0">
                    <a:pos x="T2" y="T3"/>
                  </a:cxn>
                  <a:cxn ang="0">
                    <a:pos x="T4" y="T5"/>
                  </a:cxn>
                  <a:cxn ang="0">
                    <a:pos x="T6" y="T7"/>
                  </a:cxn>
                  <a:cxn ang="0">
                    <a:pos x="T8" y="T9"/>
                  </a:cxn>
                  <a:cxn ang="0">
                    <a:pos x="T10" y="T11"/>
                  </a:cxn>
                </a:cxnLst>
                <a:rect l="0" t="0" r="r" b="b"/>
                <a:pathLst>
                  <a:path w="167" h="17">
                    <a:moveTo>
                      <a:pt x="167" y="0"/>
                    </a:moveTo>
                    <a:cubicBezTo>
                      <a:pt x="167" y="5"/>
                      <a:pt x="167" y="5"/>
                      <a:pt x="167" y="5"/>
                    </a:cubicBezTo>
                    <a:cubicBezTo>
                      <a:pt x="150" y="5"/>
                      <a:pt x="119" y="7"/>
                      <a:pt x="85" y="17"/>
                    </a:cubicBezTo>
                    <a:cubicBezTo>
                      <a:pt x="0" y="17"/>
                      <a:pt x="0" y="17"/>
                      <a:pt x="0" y="17"/>
                    </a:cubicBezTo>
                    <a:cubicBezTo>
                      <a:pt x="7" y="11"/>
                      <a:pt x="14" y="5"/>
                      <a:pt x="21" y="0"/>
                    </a:cubicBezTo>
                    <a:lnTo>
                      <a:pt x="167"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5" name="Freeform 20">
                <a:extLst>
                  <a:ext uri="{FF2B5EF4-FFF2-40B4-BE49-F238E27FC236}">
                    <a16:creationId xmlns:a16="http://schemas.microsoft.com/office/drawing/2014/main" id="{53F009FC-D6D0-1217-BC5C-87E363445111}"/>
                  </a:ext>
                </a:extLst>
              </p:cNvPr>
              <p:cNvSpPr>
                <a:spLocks/>
              </p:cNvSpPr>
              <p:nvPr/>
            </p:nvSpPr>
            <p:spPr bwMode="auto">
              <a:xfrm>
                <a:off x="6954309" y="4495272"/>
                <a:ext cx="400050" cy="142875"/>
              </a:xfrm>
              <a:custGeom>
                <a:avLst/>
                <a:gdLst>
                  <a:gd name="T0" fmla="*/ 22 w 107"/>
                  <a:gd name="T1" fmla="*/ 0 h 38"/>
                  <a:gd name="T2" fmla="*/ 107 w 107"/>
                  <a:gd name="T3" fmla="*/ 0 h 38"/>
                  <a:gd name="T4" fmla="*/ 29 w 107"/>
                  <a:gd name="T5" fmla="*/ 38 h 38"/>
                  <a:gd name="T6" fmla="*/ 0 w 107"/>
                  <a:gd name="T7" fmla="*/ 21 h 38"/>
                  <a:gd name="T8" fmla="*/ 22 w 107"/>
                  <a:gd name="T9" fmla="*/ 0 h 38"/>
                </a:gdLst>
                <a:ahLst/>
                <a:cxnLst>
                  <a:cxn ang="0">
                    <a:pos x="T0" y="T1"/>
                  </a:cxn>
                  <a:cxn ang="0">
                    <a:pos x="T2" y="T3"/>
                  </a:cxn>
                  <a:cxn ang="0">
                    <a:pos x="T4" y="T5"/>
                  </a:cxn>
                  <a:cxn ang="0">
                    <a:pos x="T6" y="T7"/>
                  </a:cxn>
                  <a:cxn ang="0">
                    <a:pos x="T8" y="T9"/>
                  </a:cxn>
                </a:cxnLst>
                <a:rect l="0" t="0" r="r" b="b"/>
                <a:pathLst>
                  <a:path w="107" h="38">
                    <a:moveTo>
                      <a:pt x="22" y="0"/>
                    </a:moveTo>
                    <a:cubicBezTo>
                      <a:pt x="107" y="0"/>
                      <a:pt x="107" y="0"/>
                      <a:pt x="107" y="0"/>
                    </a:cubicBezTo>
                    <a:cubicBezTo>
                      <a:pt x="82" y="7"/>
                      <a:pt x="55" y="19"/>
                      <a:pt x="29" y="38"/>
                    </a:cubicBezTo>
                    <a:cubicBezTo>
                      <a:pt x="0" y="21"/>
                      <a:pt x="0" y="21"/>
                      <a:pt x="0" y="21"/>
                    </a:cubicBezTo>
                    <a:cubicBezTo>
                      <a:pt x="7" y="13"/>
                      <a:pt x="14" y="6"/>
                      <a:pt x="22" y="0"/>
                    </a:cubicBezTo>
                    <a:close/>
                  </a:path>
                </a:pathLst>
              </a:custGeom>
              <a:solidFill>
                <a:srgbClr val="336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6" name="Freeform 21">
                <a:extLst>
                  <a:ext uri="{FF2B5EF4-FFF2-40B4-BE49-F238E27FC236}">
                    <a16:creationId xmlns:a16="http://schemas.microsoft.com/office/drawing/2014/main" id="{8376AFD1-1EAB-AED3-F217-89F5ED04587F}"/>
                  </a:ext>
                </a:extLst>
              </p:cNvPr>
              <p:cNvSpPr>
                <a:spLocks/>
              </p:cNvSpPr>
              <p:nvPr/>
            </p:nvSpPr>
            <p:spPr bwMode="auto">
              <a:xfrm>
                <a:off x="6147859" y="4431771"/>
                <a:ext cx="966788" cy="63500"/>
              </a:xfrm>
              <a:custGeom>
                <a:avLst/>
                <a:gdLst>
                  <a:gd name="T0" fmla="*/ 0 w 258"/>
                  <a:gd name="T1" fmla="*/ 0 h 17"/>
                  <a:gd name="T2" fmla="*/ 258 w 258"/>
                  <a:gd name="T3" fmla="*/ 0 h 17"/>
                  <a:gd name="T4" fmla="*/ 237 w 258"/>
                  <a:gd name="T5" fmla="*/ 17 h 17"/>
                  <a:gd name="T6" fmla="*/ 0 w 258"/>
                  <a:gd name="T7" fmla="*/ 17 h 17"/>
                  <a:gd name="T8" fmla="*/ 0 w 258"/>
                  <a:gd name="T9" fmla="*/ 0 h 17"/>
                </a:gdLst>
                <a:ahLst/>
                <a:cxnLst>
                  <a:cxn ang="0">
                    <a:pos x="T0" y="T1"/>
                  </a:cxn>
                  <a:cxn ang="0">
                    <a:pos x="T2" y="T3"/>
                  </a:cxn>
                  <a:cxn ang="0">
                    <a:pos x="T4" y="T5"/>
                  </a:cxn>
                  <a:cxn ang="0">
                    <a:pos x="T6" y="T7"/>
                  </a:cxn>
                  <a:cxn ang="0">
                    <a:pos x="T8" y="T9"/>
                  </a:cxn>
                </a:cxnLst>
                <a:rect l="0" t="0" r="r" b="b"/>
                <a:pathLst>
                  <a:path w="258" h="17">
                    <a:moveTo>
                      <a:pt x="0" y="0"/>
                    </a:moveTo>
                    <a:cubicBezTo>
                      <a:pt x="258" y="0"/>
                      <a:pt x="258" y="0"/>
                      <a:pt x="258" y="0"/>
                    </a:cubicBezTo>
                    <a:cubicBezTo>
                      <a:pt x="251" y="5"/>
                      <a:pt x="244" y="11"/>
                      <a:pt x="237" y="17"/>
                    </a:cubicBezTo>
                    <a:cubicBezTo>
                      <a:pt x="0" y="17"/>
                      <a:pt x="0" y="17"/>
                      <a:pt x="0" y="17"/>
                    </a:cubicBezTo>
                    <a:lnTo>
                      <a:pt x="0"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grpSp>
            <p:nvGrpSpPr>
              <p:cNvPr id="27" name="组合 26">
                <a:extLst>
                  <a:ext uri="{FF2B5EF4-FFF2-40B4-BE49-F238E27FC236}">
                    <a16:creationId xmlns:a16="http://schemas.microsoft.com/office/drawing/2014/main" id="{5DE9B2F9-6C4A-A7CF-A96D-EA1DBE7A14CC}"/>
                  </a:ext>
                </a:extLst>
              </p:cNvPr>
              <p:cNvGrpSpPr/>
              <p:nvPr/>
            </p:nvGrpSpPr>
            <p:grpSpPr>
              <a:xfrm>
                <a:off x="204788" y="3016673"/>
                <a:ext cx="5847027" cy="2737413"/>
                <a:chOff x="-60853" y="3468695"/>
                <a:chExt cx="5847027" cy="2737413"/>
              </a:xfrm>
              <a:solidFill>
                <a:sysClr val="window" lastClr="FFFFFF"/>
              </a:solidFill>
            </p:grpSpPr>
            <p:pic>
              <p:nvPicPr>
                <p:cNvPr id="30" name="图形 29" descr="连接">
                  <a:extLst>
                    <a:ext uri="{FF2B5EF4-FFF2-40B4-BE49-F238E27FC236}">
                      <a16:creationId xmlns:a16="http://schemas.microsoft.com/office/drawing/2014/main" id="{7BC7EAF0-080F-3866-A58F-1EDDB31551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2952" y="4399172"/>
                  <a:ext cx="914400" cy="914400"/>
                </a:xfrm>
                <a:prstGeom prst="rect">
                  <a:avLst/>
                </a:prstGeom>
              </p:spPr>
            </p:pic>
            <p:pic>
              <p:nvPicPr>
                <p:cNvPr id="31" name="图形 30" descr="带标记的地图">
                  <a:extLst>
                    <a:ext uri="{FF2B5EF4-FFF2-40B4-BE49-F238E27FC236}">
                      <a16:creationId xmlns:a16="http://schemas.microsoft.com/office/drawing/2014/main" id="{2FE31E77-263C-0BC9-713F-C4B7FEAB3C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13821" y="4510360"/>
                  <a:ext cx="914400" cy="914400"/>
                </a:xfrm>
                <a:prstGeom prst="rect">
                  <a:avLst/>
                </a:prstGeom>
              </p:spPr>
            </p:pic>
            <p:pic>
              <p:nvPicPr>
                <p:cNvPr id="32" name="图形 31" descr="正义天平">
                  <a:extLst>
                    <a:ext uri="{FF2B5EF4-FFF2-40B4-BE49-F238E27FC236}">
                      <a16:creationId xmlns:a16="http://schemas.microsoft.com/office/drawing/2014/main" id="{6C33127B-6385-0B4B-4D26-9E4FA4AC9C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07030" y="3468695"/>
                  <a:ext cx="914400" cy="914400"/>
                </a:xfrm>
                <a:prstGeom prst="rect">
                  <a:avLst/>
                </a:prstGeom>
              </p:spPr>
            </p:pic>
            <p:pic>
              <p:nvPicPr>
                <p:cNvPr id="33" name="图形 32" descr="汽车">
                  <a:extLst>
                    <a:ext uri="{FF2B5EF4-FFF2-40B4-BE49-F238E27FC236}">
                      <a16:creationId xmlns:a16="http://schemas.microsoft.com/office/drawing/2014/main" id="{8623401F-5D02-542D-693B-23FCCDC21B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6259" y="4438499"/>
                  <a:ext cx="914400" cy="914400"/>
                </a:xfrm>
                <a:prstGeom prst="rect">
                  <a:avLst/>
                </a:prstGeom>
              </p:spPr>
            </p:pic>
            <p:pic>
              <p:nvPicPr>
                <p:cNvPr id="34" name="图形 33" descr="饼图">
                  <a:extLst>
                    <a:ext uri="{FF2B5EF4-FFF2-40B4-BE49-F238E27FC236}">
                      <a16:creationId xmlns:a16="http://schemas.microsoft.com/office/drawing/2014/main" id="{C6E53D0F-B297-D09F-525E-288289086B2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06762" y="4419239"/>
                  <a:ext cx="914400" cy="914400"/>
                </a:xfrm>
                <a:prstGeom prst="rect">
                  <a:avLst/>
                </a:prstGeom>
              </p:spPr>
            </p:pic>
            <p:pic>
              <p:nvPicPr>
                <p:cNvPr id="35" name="图形 34" descr="数据库">
                  <a:extLst>
                    <a:ext uri="{FF2B5EF4-FFF2-40B4-BE49-F238E27FC236}">
                      <a16:creationId xmlns:a16="http://schemas.microsoft.com/office/drawing/2014/main" id="{69E3210E-69D6-9EB1-CDD6-7682B7DE472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853" y="5291708"/>
                  <a:ext cx="914400" cy="914400"/>
                </a:xfrm>
                <a:prstGeom prst="rect">
                  <a:avLst/>
                </a:prstGeom>
              </p:spPr>
            </p:pic>
            <p:pic>
              <p:nvPicPr>
                <p:cNvPr id="36" name="图形 35" descr="人群">
                  <a:extLst>
                    <a:ext uri="{FF2B5EF4-FFF2-40B4-BE49-F238E27FC236}">
                      <a16:creationId xmlns:a16="http://schemas.microsoft.com/office/drawing/2014/main" id="{4B95A789-0EB9-AC85-8B2D-0695AC677E0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21422" y="3533058"/>
                  <a:ext cx="914400" cy="914400"/>
                </a:xfrm>
                <a:prstGeom prst="rect">
                  <a:avLst/>
                </a:prstGeom>
              </p:spPr>
            </p:pic>
            <p:pic>
              <p:nvPicPr>
                <p:cNvPr id="37" name="图形 36" descr="数据库">
                  <a:extLst>
                    <a:ext uri="{FF2B5EF4-FFF2-40B4-BE49-F238E27FC236}">
                      <a16:creationId xmlns:a16="http://schemas.microsoft.com/office/drawing/2014/main" id="{E02A2272-7D5B-2B6E-A32C-DB1D257B693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7065" y="5291441"/>
                  <a:ext cx="914400" cy="914400"/>
                </a:xfrm>
                <a:prstGeom prst="rect">
                  <a:avLst/>
                </a:prstGeom>
              </p:spPr>
            </p:pic>
            <p:pic>
              <p:nvPicPr>
                <p:cNvPr id="38" name="图形 37" descr="数据库">
                  <a:extLst>
                    <a:ext uri="{FF2B5EF4-FFF2-40B4-BE49-F238E27FC236}">
                      <a16:creationId xmlns:a16="http://schemas.microsoft.com/office/drawing/2014/main" id="{D81219A1-9DAB-6A5C-7D02-485A7BEECD4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46996" y="5291174"/>
                  <a:ext cx="914400" cy="914400"/>
                </a:xfrm>
                <a:prstGeom prst="rect">
                  <a:avLst/>
                </a:prstGeom>
              </p:spPr>
            </p:pic>
            <p:pic>
              <p:nvPicPr>
                <p:cNvPr id="39" name="图形 38" descr="数据库">
                  <a:extLst>
                    <a:ext uri="{FF2B5EF4-FFF2-40B4-BE49-F238E27FC236}">
                      <a16:creationId xmlns:a16="http://schemas.microsoft.com/office/drawing/2014/main" id="{712E2D3E-89A3-C953-9B1B-4AF57CF8414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083858" y="5291708"/>
                  <a:ext cx="914400" cy="914400"/>
                </a:xfrm>
                <a:prstGeom prst="rect">
                  <a:avLst/>
                </a:prstGeom>
              </p:spPr>
            </p:pic>
            <p:pic>
              <p:nvPicPr>
                <p:cNvPr id="40" name="图形 39" descr="数据库">
                  <a:extLst>
                    <a:ext uri="{FF2B5EF4-FFF2-40B4-BE49-F238E27FC236}">
                      <a16:creationId xmlns:a16="http://schemas.microsoft.com/office/drawing/2014/main" id="{54102DAA-2E4E-A473-984A-350B3EB129A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71776" y="5291441"/>
                  <a:ext cx="914400" cy="914400"/>
                </a:xfrm>
                <a:prstGeom prst="rect">
                  <a:avLst/>
                </a:prstGeom>
              </p:spPr>
            </p:pic>
            <p:pic>
              <p:nvPicPr>
                <p:cNvPr id="41" name="图形 40" descr="数据库">
                  <a:extLst>
                    <a:ext uri="{FF2B5EF4-FFF2-40B4-BE49-F238E27FC236}">
                      <a16:creationId xmlns:a16="http://schemas.microsoft.com/office/drawing/2014/main" id="{3C2B9553-AD21-045C-EB2A-3A862FE7263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91707" y="5291174"/>
                  <a:ext cx="914400" cy="914400"/>
                </a:xfrm>
                <a:prstGeom prst="rect">
                  <a:avLst/>
                </a:prstGeom>
              </p:spPr>
            </p:pic>
            <p:pic>
              <p:nvPicPr>
                <p:cNvPr id="42" name="图形 41" descr="数据库">
                  <a:extLst>
                    <a:ext uri="{FF2B5EF4-FFF2-40B4-BE49-F238E27FC236}">
                      <a16:creationId xmlns:a16="http://schemas.microsoft.com/office/drawing/2014/main" id="{3D10628F-52FC-3B8F-B9F5-1CAE55341F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83856" y="5291441"/>
                  <a:ext cx="914400" cy="914400"/>
                </a:xfrm>
                <a:prstGeom prst="rect">
                  <a:avLst/>
                </a:prstGeom>
              </p:spPr>
            </p:pic>
            <p:pic>
              <p:nvPicPr>
                <p:cNvPr id="43" name="图形 42" descr="数据库">
                  <a:extLst>
                    <a:ext uri="{FF2B5EF4-FFF2-40B4-BE49-F238E27FC236}">
                      <a16:creationId xmlns:a16="http://schemas.microsoft.com/office/drawing/2014/main" id="{2C334E8A-6BA1-C8AD-7984-831E870E95A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71774" y="5291174"/>
                  <a:ext cx="914400" cy="914400"/>
                </a:xfrm>
                <a:prstGeom prst="rect">
                  <a:avLst/>
                </a:prstGeom>
              </p:spPr>
            </p:pic>
          </p:grpSp>
          <p:pic>
            <p:nvPicPr>
              <p:cNvPr id="28" name="图形 27" descr="计算机">
                <a:extLst>
                  <a:ext uri="{FF2B5EF4-FFF2-40B4-BE49-F238E27FC236}">
                    <a16:creationId xmlns:a16="http://schemas.microsoft.com/office/drawing/2014/main" id="{41DE4A9C-EF05-6D28-1055-E0144E6DA4C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923249" y="3038571"/>
                <a:ext cx="914400" cy="914400"/>
              </a:xfrm>
              <a:prstGeom prst="rect">
                <a:avLst/>
              </a:prstGeom>
            </p:spPr>
          </p:pic>
          <p:pic>
            <p:nvPicPr>
              <p:cNvPr id="29" name="图形 28" descr="医学">
                <a:extLst>
                  <a:ext uri="{FF2B5EF4-FFF2-40B4-BE49-F238E27FC236}">
                    <a16:creationId xmlns:a16="http://schemas.microsoft.com/office/drawing/2014/main" id="{EED3B625-7D72-5F5A-29CB-187D5C8AAC5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16007" y="3149071"/>
                <a:ext cx="659050" cy="659050"/>
              </a:xfrm>
              <a:prstGeom prst="rect">
                <a:avLst/>
              </a:prstGeom>
            </p:spPr>
          </p:pic>
        </p:grpSp>
      </p:grpSp>
      <p:sp>
        <p:nvSpPr>
          <p:cNvPr id="44" name="矩形: 圆角 46">
            <a:extLst>
              <a:ext uri="{FF2B5EF4-FFF2-40B4-BE49-F238E27FC236}">
                <a16:creationId xmlns:a16="http://schemas.microsoft.com/office/drawing/2014/main" id="{3FD30F7E-0EC0-2640-A949-B1FB227FB4DC}"/>
              </a:ext>
            </a:extLst>
          </p:cNvPr>
          <p:cNvSpPr/>
          <p:nvPr/>
        </p:nvSpPr>
        <p:spPr>
          <a:xfrm>
            <a:off x="412671" y="1124123"/>
            <a:ext cx="11366658" cy="1549962"/>
          </a:xfrm>
          <a:prstGeom prst="roundRect">
            <a:avLst/>
          </a:prstGeom>
          <a:noFill/>
          <a:ln w="12700" cap="flat" cmpd="sng" algn="ctr">
            <a:solidFill>
              <a:srgbClr val="003F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638A4D0E-8975-F00F-602A-F04025FA9D97}"/>
              </a:ext>
            </a:extLst>
          </p:cNvPr>
          <p:cNvSpPr>
            <a:spLocks noGrp="1"/>
          </p:cNvSpPr>
          <p:nvPr>
            <p:ph type="sldNum" sz="quarter" idx="11"/>
          </p:nvPr>
        </p:nvSpPr>
        <p:spPr/>
        <p:txBody>
          <a:bodyPr/>
          <a:lstStyle/>
          <a:p>
            <a:fld id="{30F1A57F-7590-DA4B-A3C4-2D26B37BD10B}" type="slidenum">
              <a:rPr kumimoji="1" lang="zh-CN" altLang="en-US" smtClean="0"/>
              <a:pPr/>
              <a:t>58</a:t>
            </a:fld>
            <a:endParaRPr kumimoji="1" lang="zh-CN" altLang="en-US" dirty="0"/>
          </a:p>
        </p:txBody>
      </p:sp>
    </p:spTree>
    <p:extLst>
      <p:ext uri="{BB962C8B-B14F-4D97-AF65-F5344CB8AC3E}">
        <p14:creationId xmlns:p14="http://schemas.microsoft.com/office/powerpoint/2010/main" val="3844501875"/>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3104359"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数据要素合规背景</a:t>
            </a:r>
            <a:endParaRPr lang="zh-CN" altLang="en-US" sz="2400" b="1" dirty="0">
              <a:latin typeface="微软雅黑" panose="020B0503020204020204" pitchFamily="34" charset="-122"/>
              <a:ea typeface="微软雅黑" panose="020B0503020204020204" pitchFamily="34" charset="-122"/>
            </a:endParaRPr>
          </a:p>
        </p:txBody>
      </p:sp>
      <p:sp>
        <p:nvSpPr>
          <p:cNvPr id="5" name="内容占位符 1">
            <a:extLst>
              <a:ext uri="{FF2B5EF4-FFF2-40B4-BE49-F238E27FC236}">
                <a16:creationId xmlns:a16="http://schemas.microsoft.com/office/drawing/2014/main" id="{43FECA4D-41FD-2ACE-1F02-A6BCB55C4D0A}"/>
              </a:ext>
            </a:extLst>
          </p:cNvPr>
          <p:cNvSpPr txBox="1"/>
          <p:nvPr/>
        </p:nvSpPr>
        <p:spPr>
          <a:xfrm>
            <a:off x="1958038" y="1264117"/>
            <a:ext cx="3434542" cy="518233"/>
          </a:xfrm>
          <a:prstGeom prst="rect">
            <a:avLst/>
          </a:prstGeom>
        </p:spPr>
        <p:txBody>
          <a:bodyPr/>
          <a:lst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微软雅黑"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微软雅黑" panose="020B0503020204020204" pitchFamily="34" charset="-122"/>
                <a:cs typeface="+mn-cs"/>
              </a:defRPr>
            </a:lvl2pPr>
            <a:lvl3pPr marL="1522730" indent="-3048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3pPr>
            <a:lvl4pPr marL="2131695" indent="-304800" algn="l" rtl="0" fontAlgn="base">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4pPr>
            <a:lvl5pPr marL="2740660" indent="-304800" algn="l" rtl="0" fontAlgn="base">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5pPr>
            <a:lvl6pPr marL="3349625"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8590"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7555"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6520"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r>
              <a:rPr lang="zh-CN" altLang="en-US" sz="2400" dirty="0">
                <a:latin typeface="微软雅黑" panose="020B0503020204020204" pitchFamily="34" charset="-122"/>
              </a:rPr>
              <a:t>消费者的权力</a:t>
            </a:r>
          </a:p>
        </p:txBody>
      </p:sp>
      <p:sp>
        <p:nvSpPr>
          <p:cNvPr id="7" name="矩形 4">
            <a:extLst>
              <a:ext uri="{FF2B5EF4-FFF2-40B4-BE49-F238E27FC236}">
                <a16:creationId xmlns:a16="http://schemas.microsoft.com/office/drawing/2014/main" id="{1CA2002C-83D8-8670-3ECF-F10315253923}"/>
              </a:ext>
            </a:extLst>
          </p:cNvPr>
          <p:cNvSpPr/>
          <p:nvPr/>
        </p:nvSpPr>
        <p:spPr>
          <a:xfrm>
            <a:off x="7961498" y="1262687"/>
            <a:ext cx="2410432" cy="461665"/>
          </a:xfrm>
          <a:prstGeom prst="rect">
            <a:avLst/>
          </a:prstGeom>
        </p:spPr>
        <p:txBody>
          <a:bodyPr wrap="square">
            <a:spAutoFit/>
          </a:bodyPr>
          <a:lstStyle/>
          <a:p>
            <a:pPr fontAlgn="base">
              <a:spcBef>
                <a:spcPct val="20000"/>
              </a:spcBef>
              <a:spcAft>
                <a:spcPct val="0"/>
              </a:spcAft>
              <a:buClr>
                <a:srgbClr val="005BBB"/>
              </a:buClr>
            </a:pPr>
            <a:r>
              <a:rPr lang="zh-CN" altLang="en-US" sz="2400" dirty="0">
                <a:latin typeface="微软雅黑" panose="020B0503020204020204" pitchFamily="34" charset="-122"/>
                <a:ea typeface="微软雅黑" panose="020B0503020204020204" pitchFamily="34" charset="-122"/>
              </a:rPr>
              <a:t>企业的数据责任</a:t>
            </a:r>
          </a:p>
        </p:txBody>
      </p:sp>
      <p:grpSp>
        <p:nvGrpSpPr>
          <p:cNvPr id="8" name="组合 58">
            <a:extLst>
              <a:ext uri="{FF2B5EF4-FFF2-40B4-BE49-F238E27FC236}">
                <a16:creationId xmlns:a16="http://schemas.microsoft.com/office/drawing/2014/main" id="{61E86CDD-1FF5-1D80-3E53-2878911A1A33}"/>
              </a:ext>
            </a:extLst>
          </p:cNvPr>
          <p:cNvGrpSpPr/>
          <p:nvPr/>
        </p:nvGrpSpPr>
        <p:grpSpPr>
          <a:xfrm>
            <a:off x="6565589" y="1851184"/>
            <a:ext cx="5149371" cy="3644342"/>
            <a:chOff x="3574127" y="1038446"/>
            <a:chExt cx="3607097" cy="2509561"/>
          </a:xfrm>
        </p:grpSpPr>
        <p:sp>
          <p:nvSpPr>
            <p:cNvPr id="9" name="五边形 44">
              <a:extLst>
                <a:ext uri="{FF2B5EF4-FFF2-40B4-BE49-F238E27FC236}">
                  <a16:creationId xmlns:a16="http://schemas.microsoft.com/office/drawing/2014/main" id="{971C998F-A430-50DA-31F5-2D93E6A1242A}"/>
                </a:ext>
              </a:extLst>
            </p:cNvPr>
            <p:cNvSpPr/>
            <p:nvPr/>
          </p:nvSpPr>
          <p:spPr>
            <a:xfrm>
              <a:off x="4881146" y="2578736"/>
              <a:ext cx="1183245" cy="339828"/>
            </a:xfrm>
            <a:custGeom>
              <a:avLst/>
              <a:gdLst/>
              <a:ahLst/>
              <a:cxnLst/>
              <a:rect l="l" t="t" r="r" b="b"/>
              <a:pathLst>
                <a:path w="2687800" h="772904">
                  <a:moveTo>
                    <a:pt x="0" y="0"/>
                  </a:moveTo>
                  <a:cubicBezTo>
                    <a:pt x="574551" y="701060"/>
                    <a:pt x="1443161" y="711127"/>
                    <a:pt x="2278163" y="250638"/>
                  </a:cubicBezTo>
                  <a:lnTo>
                    <a:pt x="2219171" y="171585"/>
                  </a:lnTo>
                  <a:lnTo>
                    <a:pt x="2687800" y="146207"/>
                  </a:lnTo>
                  <a:lnTo>
                    <a:pt x="2502772" y="590197"/>
                  </a:lnTo>
                  <a:lnTo>
                    <a:pt x="2456475" y="513522"/>
                  </a:lnTo>
                  <a:cubicBezTo>
                    <a:pt x="1597297" y="939002"/>
                    <a:pt x="549287" y="889345"/>
                    <a:pt x="0" y="0"/>
                  </a:cubicBezTo>
                  <a:close/>
                </a:path>
              </a:pathLst>
            </a:custGeom>
            <a:solidFill>
              <a:srgbClr val="7CCA62"/>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10" name="五边形 47">
              <a:extLst>
                <a:ext uri="{FF2B5EF4-FFF2-40B4-BE49-F238E27FC236}">
                  <a16:creationId xmlns:a16="http://schemas.microsoft.com/office/drawing/2014/main" id="{53194103-D93F-B6B0-D63D-31105B4AB6C6}"/>
                </a:ext>
              </a:extLst>
            </p:cNvPr>
            <p:cNvSpPr/>
            <p:nvPr/>
          </p:nvSpPr>
          <p:spPr>
            <a:xfrm>
              <a:off x="4601901" y="1583863"/>
              <a:ext cx="1182298" cy="339828"/>
            </a:xfrm>
            <a:custGeom>
              <a:avLst/>
              <a:gdLst/>
              <a:ahLst/>
              <a:cxnLst/>
              <a:rect l="l" t="t" r="r" b="b"/>
              <a:pathLst>
                <a:path w="2687800" h="772903">
                  <a:moveTo>
                    <a:pt x="1241306" y="389"/>
                  </a:moveTo>
                  <a:cubicBezTo>
                    <a:pt x="1806378" y="-10775"/>
                    <a:pt x="2344496" y="217062"/>
                    <a:pt x="2687800" y="772903"/>
                  </a:cubicBezTo>
                  <a:cubicBezTo>
                    <a:pt x="2113249" y="71843"/>
                    <a:pt x="1244639" y="61776"/>
                    <a:pt x="409637" y="522265"/>
                  </a:cubicBezTo>
                  <a:lnTo>
                    <a:pt x="468629" y="601318"/>
                  </a:lnTo>
                  <a:lnTo>
                    <a:pt x="0" y="626696"/>
                  </a:lnTo>
                  <a:lnTo>
                    <a:pt x="185028" y="182706"/>
                  </a:lnTo>
                  <a:lnTo>
                    <a:pt x="231325" y="259381"/>
                  </a:lnTo>
                  <a:cubicBezTo>
                    <a:pt x="553517" y="99826"/>
                    <a:pt x="902263" y="7087"/>
                    <a:pt x="1241306" y="389"/>
                  </a:cubicBezTo>
                  <a:close/>
                </a:path>
              </a:pathLst>
            </a:custGeom>
            <a:solidFill>
              <a:srgbClr val="009DD9"/>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11" name="五边形 50">
              <a:extLst>
                <a:ext uri="{FF2B5EF4-FFF2-40B4-BE49-F238E27FC236}">
                  <a16:creationId xmlns:a16="http://schemas.microsoft.com/office/drawing/2014/main" id="{063FC81A-27E7-2907-72A1-9A28C72D100A}"/>
                </a:ext>
              </a:extLst>
            </p:cNvPr>
            <p:cNvSpPr/>
            <p:nvPr/>
          </p:nvSpPr>
          <p:spPr>
            <a:xfrm>
              <a:off x="5305221" y="1399277"/>
              <a:ext cx="623807" cy="1084799"/>
            </a:xfrm>
            <a:custGeom>
              <a:avLst/>
              <a:gdLst/>
              <a:ahLst/>
              <a:cxnLst/>
              <a:rect l="l" t="t" r="r" b="b"/>
              <a:pathLst>
                <a:path w="1418336" h="2462563">
                  <a:moveTo>
                    <a:pt x="477021" y="0"/>
                  </a:moveTo>
                  <a:lnTo>
                    <a:pt x="433767" y="78432"/>
                  </a:lnTo>
                  <a:cubicBezTo>
                    <a:pt x="1231832" y="609762"/>
                    <a:pt x="1712833" y="1542194"/>
                    <a:pt x="1217281" y="2462563"/>
                  </a:cubicBezTo>
                  <a:cubicBezTo>
                    <a:pt x="1537142" y="1614457"/>
                    <a:pt x="1111555" y="857185"/>
                    <a:pt x="295258" y="364297"/>
                  </a:cubicBezTo>
                  <a:lnTo>
                    <a:pt x="256293" y="454912"/>
                  </a:lnTo>
                  <a:lnTo>
                    <a:pt x="0" y="61756"/>
                  </a:lnTo>
                  <a:close/>
                </a:path>
              </a:pathLst>
            </a:custGeom>
            <a:solidFill>
              <a:srgbClr val="0F6FC6"/>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12" name="五边形 46">
              <a:extLst>
                <a:ext uri="{FF2B5EF4-FFF2-40B4-BE49-F238E27FC236}">
                  <a16:creationId xmlns:a16="http://schemas.microsoft.com/office/drawing/2014/main" id="{003BB6D6-D0E0-4B47-3D88-1ACFAF0BE812}"/>
                </a:ext>
              </a:extLst>
            </p:cNvPr>
            <p:cNvSpPr/>
            <p:nvPr/>
          </p:nvSpPr>
          <p:spPr>
            <a:xfrm>
              <a:off x="4502507" y="1705028"/>
              <a:ext cx="775262" cy="992033"/>
            </a:xfrm>
            <a:custGeom>
              <a:avLst/>
              <a:gdLst/>
              <a:ahLst/>
              <a:cxnLst/>
              <a:rect l="l" t="t" r="r" b="b"/>
              <a:pathLst>
                <a:path w="1762511" h="2254600">
                  <a:moveTo>
                    <a:pt x="1762511" y="0"/>
                  </a:moveTo>
                  <a:cubicBezTo>
                    <a:pt x="868100" y="147046"/>
                    <a:pt x="425077" y="894251"/>
                    <a:pt x="406371" y="1847628"/>
                  </a:cubicBezTo>
                  <a:lnTo>
                    <a:pt x="504329" y="1836066"/>
                  </a:lnTo>
                  <a:lnTo>
                    <a:pt x="291992" y="2254600"/>
                  </a:lnTo>
                  <a:lnTo>
                    <a:pt x="0" y="1872366"/>
                  </a:lnTo>
                  <a:lnTo>
                    <a:pt x="89551" y="1870609"/>
                  </a:lnTo>
                  <a:cubicBezTo>
                    <a:pt x="150663" y="913799"/>
                    <a:pt x="717673" y="31024"/>
                    <a:pt x="1762511" y="0"/>
                  </a:cubicBezTo>
                  <a:close/>
                </a:path>
              </a:pathLst>
            </a:custGeom>
            <a:solidFill>
              <a:srgbClr val="0BD0D9"/>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13" name="五边形 45">
              <a:extLst>
                <a:ext uri="{FF2B5EF4-FFF2-40B4-BE49-F238E27FC236}">
                  <a16:creationId xmlns:a16="http://schemas.microsoft.com/office/drawing/2014/main" id="{78DE3981-FF21-3962-0CD6-37159A379EF6}"/>
                </a:ext>
              </a:extLst>
            </p:cNvPr>
            <p:cNvSpPr/>
            <p:nvPr/>
          </p:nvSpPr>
          <p:spPr>
            <a:xfrm>
              <a:off x="4735370" y="2039176"/>
              <a:ext cx="624754" cy="1083853"/>
            </a:xfrm>
            <a:custGeom>
              <a:avLst/>
              <a:gdLst/>
              <a:ahLst/>
              <a:cxnLst/>
              <a:rect l="l" t="t" r="r" b="b"/>
              <a:pathLst>
                <a:path w="1418336" h="2462563">
                  <a:moveTo>
                    <a:pt x="201055" y="0"/>
                  </a:moveTo>
                  <a:cubicBezTo>
                    <a:pt x="-118805" y="848106"/>
                    <a:pt x="306782" y="1605378"/>
                    <a:pt x="1123078" y="2098266"/>
                  </a:cubicBezTo>
                  <a:lnTo>
                    <a:pt x="1162044" y="2007651"/>
                  </a:lnTo>
                  <a:lnTo>
                    <a:pt x="1418336" y="2400807"/>
                  </a:lnTo>
                  <a:lnTo>
                    <a:pt x="941316" y="2462563"/>
                  </a:lnTo>
                  <a:lnTo>
                    <a:pt x="984570" y="2384131"/>
                  </a:lnTo>
                  <a:cubicBezTo>
                    <a:pt x="186504" y="1852801"/>
                    <a:pt x="-294497" y="920369"/>
                    <a:pt x="201055" y="0"/>
                  </a:cubicBezTo>
                  <a:close/>
                </a:path>
              </a:pathLst>
            </a:custGeom>
            <a:solidFill>
              <a:srgbClr val="10CF9B"/>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14" name="五边形 51">
              <a:extLst>
                <a:ext uri="{FF2B5EF4-FFF2-40B4-BE49-F238E27FC236}">
                  <a16:creationId xmlns:a16="http://schemas.microsoft.com/office/drawing/2014/main" id="{C2A8DF1F-FC15-8565-0159-1B4A6112F54E}"/>
                </a:ext>
              </a:extLst>
            </p:cNvPr>
            <p:cNvSpPr/>
            <p:nvPr/>
          </p:nvSpPr>
          <p:spPr>
            <a:xfrm>
              <a:off x="5387575" y="1815779"/>
              <a:ext cx="775262" cy="992033"/>
            </a:xfrm>
            <a:custGeom>
              <a:avLst/>
              <a:gdLst/>
              <a:ahLst/>
              <a:cxnLst/>
              <a:rect l="l" t="t" r="r" b="b"/>
              <a:pathLst>
                <a:path w="1762512" h="2254600">
                  <a:moveTo>
                    <a:pt x="1470518" y="0"/>
                  </a:moveTo>
                  <a:lnTo>
                    <a:pt x="1762512" y="382234"/>
                  </a:lnTo>
                  <a:lnTo>
                    <a:pt x="1672961" y="383991"/>
                  </a:lnTo>
                  <a:cubicBezTo>
                    <a:pt x="1611848" y="1340801"/>
                    <a:pt x="1044838" y="2223576"/>
                    <a:pt x="0" y="2254600"/>
                  </a:cubicBezTo>
                  <a:cubicBezTo>
                    <a:pt x="894411" y="2107554"/>
                    <a:pt x="1337434" y="1360349"/>
                    <a:pt x="1356140" y="406972"/>
                  </a:cubicBezTo>
                  <a:lnTo>
                    <a:pt x="1258182" y="418534"/>
                  </a:lnTo>
                  <a:close/>
                </a:path>
              </a:pathLst>
            </a:custGeom>
            <a:solidFill>
              <a:srgbClr val="A5C249"/>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grpSp>
          <p:nvGrpSpPr>
            <p:cNvPr id="15" name="组合 1">
              <a:extLst>
                <a:ext uri="{FF2B5EF4-FFF2-40B4-BE49-F238E27FC236}">
                  <a16:creationId xmlns:a16="http://schemas.microsoft.com/office/drawing/2014/main" id="{CA56F9EF-1D6A-C910-B451-34674BC41BA7}"/>
                </a:ext>
              </a:extLst>
            </p:cNvPr>
            <p:cNvGrpSpPr/>
            <p:nvPr/>
          </p:nvGrpSpPr>
          <p:grpSpPr>
            <a:xfrm>
              <a:off x="4748769" y="1687989"/>
              <a:ext cx="1180259" cy="1122664"/>
              <a:chOff x="2650767" y="2501485"/>
              <a:chExt cx="2547061" cy="2422766"/>
            </a:xfrm>
            <a:solidFill>
              <a:sysClr val="window" lastClr="FFFFFF"/>
            </a:solidFill>
          </p:grpSpPr>
          <p:sp>
            <p:nvSpPr>
              <p:cNvPr id="34" name="Oval 16">
                <a:extLst>
                  <a:ext uri="{FF2B5EF4-FFF2-40B4-BE49-F238E27FC236}">
                    <a16:creationId xmlns:a16="http://schemas.microsoft.com/office/drawing/2014/main" id="{7BC98B00-5775-3D4B-7DFF-04F139154DFF}"/>
                  </a:ext>
                </a:extLst>
              </p:cNvPr>
              <p:cNvSpPr/>
              <p:nvPr/>
            </p:nvSpPr>
            <p:spPr bwMode="auto">
              <a:xfrm>
                <a:off x="2701522" y="2501485"/>
                <a:ext cx="2422766" cy="2422766"/>
              </a:xfrm>
              <a:prstGeom prst="ellipse">
                <a:avLst/>
              </a:prstGeom>
              <a:no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35" name="TextBox 22">
                <a:extLst>
                  <a:ext uri="{FF2B5EF4-FFF2-40B4-BE49-F238E27FC236}">
                    <a16:creationId xmlns:a16="http://schemas.microsoft.com/office/drawing/2014/main" id="{1A7F763A-441C-1DB3-388B-8F13E55C7986}"/>
                  </a:ext>
                </a:extLst>
              </p:cNvPr>
              <p:cNvSpPr txBox="1"/>
              <p:nvPr/>
            </p:nvSpPr>
            <p:spPr bwMode="auto">
              <a:xfrm>
                <a:off x="2650767" y="2976904"/>
                <a:ext cx="2547061" cy="14178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400" b="1" kern="0" dirty="0">
                    <a:solidFill>
                      <a:prstClr val="black"/>
                    </a:solidFill>
                    <a:latin typeface="微软雅黑" panose="020B0503020204020204" pitchFamily="34" charset="-122"/>
                    <a:ea typeface="微软雅黑" panose="020B0503020204020204" pitchFamily="34" charset="-122"/>
                  </a:rPr>
                  <a:t>数据安全合规</a:t>
                </a:r>
              </a:p>
              <a:p>
                <a:pPr algn="ctr" eaLnBrk="1" fontAlgn="base" hangingPunct="1">
                  <a:spcBef>
                    <a:spcPct val="0"/>
                  </a:spcBef>
                  <a:spcAft>
                    <a:spcPct val="0"/>
                  </a:spcAft>
                  <a:defRPr/>
                </a:pPr>
                <a:r>
                  <a:rPr lang="zh-CN" altLang="en-US" sz="1400" b="1" kern="0" dirty="0">
                    <a:solidFill>
                      <a:prstClr val="black"/>
                    </a:solidFill>
                    <a:latin typeface="微软雅黑" panose="020B0503020204020204" pitchFamily="34" charset="-122"/>
                    <a:ea typeface="微软雅黑" panose="020B0503020204020204" pitchFamily="34" charset="-122"/>
                  </a:rPr>
                  <a:t>中的条款含大量隐私设计原则却缺乏具体实现手段</a:t>
                </a:r>
              </a:p>
            </p:txBody>
          </p:sp>
        </p:grpSp>
        <p:grpSp>
          <p:nvGrpSpPr>
            <p:cNvPr id="16" name="组合 67">
              <a:extLst>
                <a:ext uri="{FF2B5EF4-FFF2-40B4-BE49-F238E27FC236}">
                  <a16:creationId xmlns:a16="http://schemas.microsoft.com/office/drawing/2014/main" id="{9E230518-F5B9-B954-644B-7C25558C339C}"/>
                </a:ext>
              </a:extLst>
            </p:cNvPr>
            <p:cNvGrpSpPr/>
            <p:nvPr/>
          </p:nvGrpSpPr>
          <p:grpSpPr>
            <a:xfrm>
              <a:off x="5691861" y="1038446"/>
              <a:ext cx="1365068" cy="776548"/>
              <a:chOff x="5736074" y="1063347"/>
              <a:chExt cx="1365068" cy="776548"/>
            </a:xfrm>
          </p:grpSpPr>
          <p:sp>
            <p:nvSpPr>
              <p:cNvPr id="32" name="TextBox 40">
                <a:extLst>
                  <a:ext uri="{FF2B5EF4-FFF2-40B4-BE49-F238E27FC236}">
                    <a16:creationId xmlns:a16="http://schemas.microsoft.com/office/drawing/2014/main" id="{EE245B81-582C-D24F-8A3F-21DCAD917470}"/>
                  </a:ext>
                </a:extLst>
              </p:cNvPr>
              <p:cNvSpPr txBox="1"/>
              <p:nvPr/>
            </p:nvSpPr>
            <p:spPr>
              <a:xfrm>
                <a:off x="5736074" y="1331237"/>
                <a:ext cx="1365068" cy="508658"/>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在加工可能对消费者造成风险的敏感数据时先进行预先评估</a:t>
                </a:r>
              </a:p>
            </p:txBody>
          </p:sp>
          <p:sp>
            <p:nvSpPr>
              <p:cNvPr id="33" name="矩形 84">
                <a:extLst>
                  <a:ext uri="{FF2B5EF4-FFF2-40B4-BE49-F238E27FC236}">
                    <a16:creationId xmlns:a16="http://schemas.microsoft.com/office/drawing/2014/main" id="{8F173B54-FCC9-B06C-C7FD-4A5FF72FA543}"/>
                  </a:ext>
                </a:extLst>
              </p:cNvPr>
              <p:cNvSpPr/>
              <p:nvPr/>
            </p:nvSpPr>
            <p:spPr>
              <a:xfrm>
                <a:off x="6050469" y="1063347"/>
                <a:ext cx="632412" cy="211941"/>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影响评估</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nvGrpSpPr>
            <p:cNvPr id="17" name="组合 68">
              <a:extLst>
                <a:ext uri="{FF2B5EF4-FFF2-40B4-BE49-F238E27FC236}">
                  <a16:creationId xmlns:a16="http://schemas.microsoft.com/office/drawing/2014/main" id="{B368C4AD-E795-FA4C-B81E-340BD3864BBA}"/>
                </a:ext>
              </a:extLst>
            </p:cNvPr>
            <p:cNvGrpSpPr/>
            <p:nvPr/>
          </p:nvGrpSpPr>
          <p:grpSpPr>
            <a:xfrm>
              <a:off x="3632998" y="1068276"/>
              <a:ext cx="1296124" cy="628547"/>
              <a:chOff x="5238845" y="1161434"/>
              <a:chExt cx="1296124" cy="628547"/>
            </a:xfrm>
          </p:grpSpPr>
          <p:sp>
            <p:nvSpPr>
              <p:cNvPr id="30" name="TextBox 40">
                <a:extLst>
                  <a:ext uri="{FF2B5EF4-FFF2-40B4-BE49-F238E27FC236}">
                    <a16:creationId xmlns:a16="http://schemas.microsoft.com/office/drawing/2014/main" id="{0ED46562-D913-3594-E0B4-FF209FFCCEEC}"/>
                  </a:ext>
                </a:extLst>
              </p:cNvPr>
              <p:cNvSpPr txBox="1"/>
              <p:nvPr/>
            </p:nvSpPr>
            <p:spPr>
              <a:xfrm>
                <a:off x="5238845" y="1429682"/>
                <a:ext cx="1296124" cy="360299"/>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只有经过授权的个体才能访问数据</a:t>
                </a:r>
              </a:p>
            </p:txBody>
          </p:sp>
          <p:sp>
            <p:nvSpPr>
              <p:cNvPr id="31" name="矩形 82">
                <a:extLst>
                  <a:ext uri="{FF2B5EF4-FFF2-40B4-BE49-F238E27FC236}">
                    <a16:creationId xmlns:a16="http://schemas.microsoft.com/office/drawing/2014/main" id="{4752643B-A9AC-0C21-0EDD-8E0B893ED797}"/>
                  </a:ext>
                </a:extLst>
              </p:cNvPr>
              <p:cNvSpPr/>
              <p:nvPr/>
            </p:nvSpPr>
            <p:spPr>
              <a:xfrm>
                <a:off x="5458959" y="1161434"/>
                <a:ext cx="883940" cy="211941"/>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限制查看权限</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nvGrpSpPr>
            <p:cNvPr id="18" name="组合 69">
              <a:extLst>
                <a:ext uri="{FF2B5EF4-FFF2-40B4-BE49-F238E27FC236}">
                  <a16:creationId xmlns:a16="http://schemas.microsoft.com/office/drawing/2014/main" id="{C7F64BDD-5D64-1809-42AF-772FB7126495}"/>
                </a:ext>
              </a:extLst>
            </p:cNvPr>
            <p:cNvGrpSpPr/>
            <p:nvPr/>
          </p:nvGrpSpPr>
          <p:grpSpPr>
            <a:xfrm>
              <a:off x="3574127" y="2025456"/>
              <a:ext cx="957836" cy="946935"/>
              <a:chOff x="5974108" y="1233218"/>
              <a:chExt cx="957836" cy="946935"/>
            </a:xfrm>
          </p:grpSpPr>
          <p:sp>
            <p:nvSpPr>
              <p:cNvPr id="28" name="TextBox 40">
                <a:extLst>
                  <a:ext uri="{FF2B5EF4-FFF2-40B4-BE49-F238E27FC236}">
                    <a16:creationId xmlns:a16="http://schemas.microsoft.com/office/drawing/2014/main" id="{540C76B1-C484-EC7F-1392-52BC59769080}"/>
                  </a:ext>
                </a:extLst>
              </p:cNvPr>
              <p:cNvSpPr txBox="1"/>
              <p:nvPr/>
            </p:nvSpPr>
            <p:spPr>
              <a:xfrm>
                <a:off x="5974108" y="1374779"/>
                <a:ext cx="957836" cy="805374"/>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记录数据加工过程，包括数据类型，时间期限以及是否输出到第三方</a:t>
                </a:r>
              </a:p>
            </p:txBody>
          </p:sp>
          <p:sp>
            <p:nvSpPr>
              <p:cNvPr id="29" name="矩形 80">
                <a:extLst>
                  <a:ext uri="{FF2B5EF4-FFF2-40B4-BE49-F238E27FC236}">
                    <a16:creationId xmlns:a16="http://schemas.microsoft.com/office/drawing/2014/main" id="{72836ECB-CAB6-E7FD-FF9C-22BA9190FC96}"/>
                  </a:ext>
                </a:extLst>
              </p:cNvPr>
              <p:cNvSpPr/>
              <p:nvPr/>
            </p:nvSpPr>
            <p:spPr>
              <a:xfrm>
                <a:off x="6131968" y="1233218"/>
                <a:ext cx="632413" cy="211941"/>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数据记录</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nvGrpSpPr>
            <p:cNvPr id="19" name="组合 70">
              <a:extLst>
                <a:ext uri="{FF2B5EF4-FFF2-40B4-BE49-F238E27FC236}">
                  <a16:creationId xmlns:a16="http://schemas.microsoft.com/office/drawing/2014/main" id="{2B9BC06C-C1C9-14B7-88C5-BA8D0CDF8270}"/>
                </a:ext>
              </a:extLst>
            </p:cNvPr>
            <p:cNvGrpSpPr/>
            <p:nvPr/>
          </p:nvGrpSpPr>
          <p:grpSpPr>
            <a:xfrm>
              <a:off x="3922009" y="3119713"/>
              <a:ext cx="1395691" cy="403771"/>
              <a:chOff x="5573053" y="1470258"/>
              <a:chExt cx="1395691" cy="403771"/>
            </a:xfrm>
          </p:grpSpPr>
          <p:sp>
            <p:nvSpPr>
              <p:cNvPr id="26" name="TextBox 40">
                <a:extLst>
                  <a:ext uri="{FF2B5EF4-FFF2-40B4-BE49-F238E27FC236}">
                    <a16:creationId xmlns:a16="http://schemas.microsoft.com/office/drawing/2014/main" id="{E0AC628C-2166-F0E0-BC32-2467467C5397}"/>
                  </a:ext>
                </a:extLst>
              </p:cNvPr>
              <p:cNvSpPr txBox="1"/>
              <p:nvPr/>
            </p:nvSpPr>
            <p:spPr>
              <a:xfrm>
                <a:off x="5573053" y="1662088"/>
                <a:ext cx="1395691" cy="211941"/>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持续检查被保护的数据</a:t>
                </a:r>
              </a:p>
            </p:txBody>
          </p:sp>
          <p:sp>
            <p:nvSpPr>
              <p:cNvPr id="27" name="矩形 78">
                <a:extLst>
                  <a:ext uri="{FF2B5EF4-FFF2-40B4-BE49-F238E27FC236}">
                    <a16:creationId xmlns:a16="http://schemas.microsoft.com/office/drawing/2014/main" id="{23D318D8-BE70-7A33-90E3-E6BBB5F6130D}"/>
                  </a:ext>
                </a:extLst>
              </p:cNvPr>
              <p:cNvSpPr/>
              <p:nvPr/>
            </p:nvSpPr>
            <p:spPr>
              <a:xfrm>
                <a:off x="5954693" y="1470258"/>
                <a:ext cx="632412" cy="211941"/>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持续评估</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nvGrpSpPr>
            <p:cNvPr id="20" name="组合 71">
              <a:extLst>
                <a:ext uri="{FF2B5EF4-FFF2-40B4-BE49-F238E27FC236}">
                  <a16:creationId xmlns:a16="http://schemas.microsoft.com/office/drawing/2014/main" id="{0CF0DEC7-099D-7EE6-EE8A-55ECAFA54218}"/>
                </a:ext>
              </a:extLst>
            </p:cNvPr>
            <p:cNvGrpSpPr/>
            <p:nvPr/>
          </p:nvGrpSpPr>
          <p:grpSpPr>
            <a:xfrm>
              <a:off x="5929028" y="2991635"/>
              <a:ext cx="1148832" cy="556372"/>
              <a:chOff x="5949475" y="1302996"/>
              <a:chExt cx="1148832" cy="556372"/>
            </a:xfrm>
          </p:grpSpPr>
          <p:sp>
            <p:nvSpPr>
              <p:cNvPr id="24" name="TextBox 40">
                <a:extLst>
                  <a:ext uri="{FF2B5EF4-FFF2-40B4-BE49-F238E27FC236}">
                    <a16:creationId xmlns:a16="http://schemas.microsoft.com/office/drawing/2014/main" id="{B39351AF-3B64-64ED-475A-998F8A6B7542}"/>
                  </a:ext>
                </a:extLst>
              </p:cNvPr>
              <p:cNvSpPr txBox="1"/>
              <p:nvPr/>
            </p:nvSpPr>
            <p:spPr>
              <a:xfrm>
                <a:off x="5949475" y="1499069"/>
                <a:ext cx="1148832" cy="360299"/>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限制数据收集并保护自己的数据</a:t>
                </a:r>
              </a:p>
            </p:txBody>
          </p:sp>
          <p:sp>
            <p:nvSpPr>
              <p:cNvPr id="25" name="矩形 76">
                <a:extLst>
                  <a:ext uri="{FF2B5EF4-FFF2-40B4-BE49-F238E27FC236}">
                    <a16:creationId xmlns:a16="http://schemas.microsoft.com/office/drawing/2014/main" id="{D0C1648D-890D-EDF9-2B48-F102C028E32F}"/>
                  </a:ext>
                </a:extLst>
              </p:cNvPr>
              <p:cNvSpPr/>
              <p:nvPr/>
            </p:nvSpPr>
            <p:spPr>
              <a:xfrm>
                <a:off x="6052187" y="1302996"/>
                <a:ext cx="883941" cy="211941"/>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限制数据收集</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nvGrpSpPr>
            <p:cNvPr id="21" name="组合 72">
              <a:extLst>
                <a:ext uri="{FF2B5EF4-FFF2-40B4-BE49-F238E27FC236}">
                  <a16:creationId xmlns:a16="http://schemas.microsoft.com/office/drawing/2014/main" id="{E5E71CEC-C277-2E04-28A2-841753FF9C24}"/>
                </a:ext>
              </a:extLst>
            </p:cNvPr>
            <p:cNvGrpSpPr/>
            <p:nvPr/>
          </p:nvGrpSpPr>
          <p:grpSpPr>
            <a:xfrm>
              <a:off x="6245191" y="2043467"/>
              <a:ext cx="936033" cy="768654"/>
              <a:chOff x="5902709" y="1260063"/>
              <a:chExt cx="936033" cy="768654"/>
            </a:xfrm>
          </p:grpSpPr>
          <p:sp>
            <p:nvSpPr>
              <p:cNvPr id="22" name="TextBox 40">
                <a:extLst>
                  <a:ext uri="{FF2B5EF4-FFF2-40B4-BE49-F238E27FC236}">
                    <a16:creationId xmlns:a16="http://schemas.microsoft.com/office/drawing/2014/main" id="{4FEC61F8-5FD0-2D27-2E6E-AA7882C5B81C}"/>
                  </a:ext>
                </a:extLst>
              </p:cNvPr>
              <p:cNvSpPr txBox="1"/>
              <p:nvPr/>
            </p:nvSpPr>
            <p:spPr>
              <a:xfrm>
                <a:off x="5902709" y="1520059"/>
                <a:ext cx="936033" cy="508658"/>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数据加工仅限于数据原本收集时的目的</a:t>
                </a:r>
              </a:p>
            </p:txBody>
          </p:sp>
          <p:sp>
            <p:nvSpPr>
              <p:cNvPr id="23" name="矩形 74">
                <a:extLst>
                  <a:ext uri="{FF2B5EF4-FFF2-40B4-BE49-F238E27FC236}">
                    <a16:creationId xmlns:a16="http://schemas.microsoft.com/office/drawing/2014/main" id="{88095910-E2E0-A61F-F7C1-3A2153CC3DF8}"/>
                  </a:ext>
                </a:extLst>
              </p:cNvPr>
              <p:cNvSpPr/>
              <p:nvPr/>
            </p:nvSpPr>
            <p:spPr>
              <a:xfrm>
                <a:off x="6054519" y="1260063"/>
                <a:ext cx="632413" cy="211941"/>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限制加工</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grpSp>
        <p:nvGrpSpPr>
          <p:cNvPr id="36" name="组合 87">
            <a:extLst>
              <a:ext uri="{FF2B5EF4-FFF2-40B4-BE49-F238E27FC236}">
                <a16:creationId xmlns:a16="http://schemas.microsoft.com/office/drawing/2014/main" id="{3E78BD65-5B6A-16B0-7E83-1871CED9DFB2}"/>
              </a:ext>
            </a:extLst>
          </p:cNvPr>
          <p:cNvGrpSpPr/>
          <p:nvPr/>
        </p:nvGrpSpPr>
        <p:grpSpPr>
          <a:xfrm>
            <a:off x="328265" y="1890972"/>
            <a:ext cx="5338999" cy="3726420"/>
            <a:chOff x="260935" y="1190921"/>
            <a:chExt cx="3956938" cy="2729663"/>
          </a:xfrm>
        </p:grpSpPr>
        <p:sp>
          <p:nvSpPr>
            <p:cNvPr id="37" name="五边形 44">
              <a:extLst>
                <a:ext uri="{FF2B5EF4-FFF2-40B4-BE49-F238E27FC236}">
                  <a16:creationId xmlns:a16="http://schemas.microsoft.com/office/drawing/2014/main" id="{39CC4E23-5694-2782-7D9F-F2FA6D77F4A9}"/>
                </a:ext>
              </a:extLst>
            </p:cNvPr>
            <p:cNvSpPr/>
            <p:nvPr/>
          </p:nvSpPr>
          <p:spPr>
            <a:xfrm rot="17280000">
              <a:off x="2074113" y="2302172"/>
              <a:ext cx="1200351" cy="344741"/>
            </a:xfrm>
            <a:custGeom>
              <a:avLst/>
              <a:gdLst/>
              <a:ahLst/>
              <a:cxnLst/>
              <a:rect l="l" t="t" r="r" b="b"/>
              <a:pathLst>
                <a:path w="2687800" h="772904">
                  <a:moveTo>
                    <a:pt x="0" y="0"/>
                  </a:moveTo>
                  <a:cubicBezTo>
                    <a:pt x="574551" y="701060"/>
                    <a:pt x="1443161" y="711127"/>
                    <a:pt x="2278163" y="250638"/>
                  </a:cubicBezTo>
                  <a:lnTo>
                    <a:pt x="2219171" y="171585"/>
                  </a:lnTo>
                  <a:lnTo>
                    <a:pt x="2687800" y="146207"/>
                  </a:lnTo>
                  <a:lnTo>
                    <a:pt x="2502772" y="590197"/>
                  </a:lnTo>
                  <a:lnTo>
                    <a:pt x="2456475" y="513522"/>
                  </a:lnTo>
                  <a:cubicBezTo>
                    <a:pt x="1597297" y="939002"/>
                    <a:pt x="549287" y="889345"/>
                    <a:pt x="0" y="0"/>
                  </a:cubicBezTo>
                  <a:close/>
                </a:path>
              </a:pathLst>
            </a:custGeom>
            <a:solidFill>
              <a:srgbClr val="E64823"/>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38" name="五边形 47">
              <a:extLst>
                <a:ext uri="{FF2B5EF4-FFF2-40B4-BE49-F238E27FC236}">
                  <a16:creationId xmlns:a16="http://schemas.microsoft.com/office/drawing/2014/main" id="{BF35D474-BDC5-A7FB-24B9-AB5C9690C935}"/>
                </a:ext>
              </a:extLst>
            </p:cNvPr>
            <p:cNvSpPr/>
            <p:nvPr/>
          </p:nvSpPr>
          <p:spPr>
            <a:xfrm rot="-2160000">
              <a:off x="1113796" y="1843962"/>
              <a:ext cx="1199391" cy="344741"/>
            </a:xfrm>
            <a:custGeom>
              <a:avLst/>
              <a:gdLst/>
              <a:ahLst/>
              <a:cxnLst/>
              <a:rect l="l" t="t" r="r" b="b"/>
              <a:pathLst>
                <a:path w="2687800" h="772903">
                  <a:moveTo>
                    <a:pt x="1241306" y="389"/>
                  </a:moveTo>
                  <a:cubicBezTo>
                    <a:pt x="1806378" y="-10775"/>
                    <a:pt x="2344496" y="217062"/>
                    <a:pt x="2687800" y="772903"/>
                  </a:cubicBezTo>
                  <a:cubicBezTo>
                    <a:pt x="2113249" y="71843"/>
                    <a:pt x="1244639" y="61776"/>
                    <a:pt x="409637" y="522265"/>
                  </a:cubicBezTo>
                  <a:lnTo>
                    <a:pt x="468629" y="601318"/>
                  </a:lnTo>
                  <a:lnTo>
                    <a:pt x="0" y="626696"/>
                  </a:lnTo>
                  <a:lnTo>
                    <a:pt x="185028" y="182706"/>
                  </a:lnTo>
                  <a:lnTo>
                    <a:pt x="231325" y="259381"/>
                  </a:lnTo>
                  <a:cubicBezTo>
                    <a:pt x="553517" y="99826"/>
                    <a:pt x="902263" y="7087"/>
                    <a:pt x="1241306" y="389"/>
                  </a:cubicBezTo>
                  <a:close/>
                </a:path>
              </a:pathLst>
            </a:custGeom>
            <a:solidFill>
              <a:srgbClr val="F8931D"/>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39" name="五边形 50">
              <a:extLst>
                <a:ext uri="{FF2B5EF4-FFF2-40B4-BE49-F238E27FC236}">
                  <a16:creationId xmlns:a16="http://schemas.microsoft.com/office/drawing/2014/main" id="{B4779077-07BC-29B1-8049-BEA99050F17B}"/>
                </a:ext>
              </a:extLst>
            </p:cNvPr>
            <p:cNvSpPr/>
            <p:nvPr/>
          </p:nvSpPr>
          <p:spPr>
            <a:xfrm rot="-1440000">
              <a:off x="1993746" y="1429149"/>
              <a:ext cx="632826" cy="1100482"/>
            </a:xfrm>
            <a:custGeom>
              <a:avLst/>
              <a:gdLst/>
              <a:ahLst/>
              <a:cxnLst/>
              <a:rect l="l" t="t" r="r" b="b"/>
              <a:pathLst>
                <a:path w="1418336" h="2462563">
                  <a:moveTo>
                    <a:pt x="477021" y="0"/>
                  </a:moveTo>
                  <a:lnTo>
                    <a:pt x="433767" y="78432"/>
                  </a:lnTo>
                  <a:cubicBezTo>
                    <a:pt x="1231832" y="609762"/>
                    <a:pt x="1712833" y="1542194"/>
                    <a:pt x="1217281" y="2462563"/>
                  </a:cubicBezTo>
                  <a:cubicBezTo>
                    <a:pt x="1537142" y="1614457"/>
                    <a:pt x="1111555" y="857185"/>
                    <a:pt x="295258" y="364297"/>
                  </a:cubicBezTo>
                  <a:lnTo>
                    <a:pt x="256293" y="454912"/>
                  </a:lnTo>
                  <a:lnTo>
                    <a:pt x="0" y="61756"/>
                  </a:lnTo>
                  <a:close/>
                </a:path>
              </a:pathLst>
            </a:custGeom>
            <a:solidFill>
              <a:srgbClr val="FFCA08"/>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40" name="五边形 46">
              <a:extLst>
                <a:ext uri="{FF2B5EF4-FFF2-40B4-BE49-F238E27FC236}">
                  <a16:creationId xmlns:a16="http://schemas.microsoft.com/office/drawing/2014/main" id="{857A95A4-E3DA-5221-AD35-B62C321159B5}"/>
                </a:ext>
              </a:extLst>
            </p:cNvPr>
            <p:cNvSpPr/>
            <p:nvPr/>
          </p:nvSpPr>
          <p:spPr>
            <a:xfrm rot="-2880000">
              <a:off x="1323438" y="2173839"/>
              <a:ext cx="786470" cy="1006375"/>
            </a:xfrm>
            <a:custGeom>
              <a:avLst/>
              <a:gdLst/>
              <a:ahLst/>
              <a:cxnLst/>
              <a:rect l="l" t="t" r="r" b="b"/>
              <a:pathLst>
                <a:path w="1762511" h="2254600">
                  <a:moveTo>
                    <a:pt x="1762511" y="0"/>
                  </a:moveTo>
                  <a:cubicBezTo>
                    <a:pt x="868100" y="147046"/>
                    <a:pt x="425077" y="894251"/>
                    <a:pt x="406371" y="1847628"/>
                  </a:cubicBezTo>
                  <a:lnTo>
                    <a:pt x="504329" y="1836066"/>
                  </a:lnTo>
                  <a:lnTo>
                    <a:pt x="291992" y="2254600"/>
                  </a:lnTo>
                  <a:lnTo>
                    <a:pt x="0" y="1872366"/>
                  </a:lnTo>
                  <a:lnTo>
                    <a:pt x="89551" y="1870609"/>
                  </a:lnTo>
                  <a:cubicBezTo>
                    <a:pt x="150663" y="913799"/>
                    <a:pt x="717673" y="31024"/>
                    <a:pt x="1762511" y="0"/>
                  </a:cubicBezTo>
                  <a:close/>
                </a:path>
              </a:pathLst>
            </a:custGeom>
            <a:solidFill>
              <a:srgbClr val="CE8D3E"/>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41" name="五边形 45">
              <a:extLst>
                <a:ext uri="{FF2B5EF4-FFF2-40B4-BE49-F238E27FC236}">
                  <a16:creationId xmlns:a16="http://schemas.microsoft.com/office/drawing/2014/main" id="{BCA8A7D2-82E2-0B83-6369-D1BAD3B24CDB}"/>
                </a:ext>
              </a:extLst>
            </p:cNvPr>
            <p:cNvSpPr/>
            <p:nvPr/>
          </p:nvSpPr>
          <p:spPr>
            <a:xfrm rot="-3600000">
              <a:off x="1897500" y="2319035"/>
              <a:ext cx="633786" cy="1099522"/>
            </a:xfrm>
            <a:custGeom>
              <a:avLst/>
              <a:gdLst/>
              <a:ahLst/>
              <a:cxnLst/>
              <a:rect l="l" t="t" r="r" b="b"/>
              <a:pathLst>
                <a:path w="1418336" h="2462563">
                  <a:moveTo>
                    <a:pt x="201055" y="0"/>
                  </a:moveTo>
                  <a:cubicBezTo>
                    <a:pt x="-118805" y="848106"/>
                    <a:pt x="306782" y="1605378"/>
                    <a:pt x="1123078" y="2098266"/>
                  </a:cubicBezTo>
                  <a:lnTo>
                    <a:pt x="1162044" y="2007651"/>
                  </a:lnTo>
                  <a:lnTo>
                    <a:pt x="1418336" y="2400807"/>
                  </a:lnTo>
                  <a:lnTo>
                    <a:pt x="941316" y="2462563"/>
                  </a:lnTo>
                  <a:lnTo>
                    <a:pt x="984570" y="2384131"/>
                  </a:lnTo>
                  <a:cubicBezTo>
                    <a:pt x="186504" y="1852801"/>
                    <a:pt x="-294497" y="920369"/>
                    <a:pt x="201055" y="0"/>
                  </a:cubicBezTo>
                  <a:close/>
                </a:path>
              </a:pathLst>
            </a:custGeom>
            <a:solidFill>
              <a:srgbClr val="EC7016"/>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42" name="Oval 16">
              <a:extLst>
                <a:ext uri="{FF2B5EF4-FFF2-40B4-BE49-F238E27FC236}">
                  <a16:creationId xmlns:a16="http://schemas.microsoft.com/office/drawing/2014/main" id="{FF62530B-DA9F-CAFB-6F48-5DF6152F96AA}"/>
                </a:ext>
              </a:extLst>
            </p:cNvPr>
            <p:cNvSpPr/>
            <p:nvPr/>
          </p:nvSpPr>
          <p:spPr bwMode="auto">
            <a:xfrm>
              <a:off x="1602653" y="1806317"/>
              <a:ext cx="1138893" cy="1138893"/>
            </a:xfrm>
            <a:prstGeom prst="ellipse">
              <a:avLst/>
            </a:prstGeom>
            <a:no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43" name="TextBox 22">
              <a:extLst>
                <a:ext uri="{FF2B5EF4-FFF2-40B4-BE49-F238E27FC236}">
                  <a16:creationId xmlns:a16="http://schemas.microsoft.com/office/drawing/2014/main" id="{970C4670-6F39-03DF-A39D-EEF7F67642D1}"/>
                </a:ext>
              </a:extLst>
            </p:cNvPr>
            <p:cNvSpPr txBox="1"/>
            <p:nvPr/>
          </p:nvSpPr>
          <p:spPr bwMode="auto">
            <a:xfrm>
              <a:off x="1530620" y="2012081"/>
              <a:ext cx="1274134" cy="69889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400" b="1" kern="0" dirty="0">
                  <a:solidFill>
                    <a:prstClr val="black"/>
                  </a:solidFill>
                  <a:latin typeface="微软雅黑" panose="020B0503020204020204" pitchFamily="34" charset="-122"/>
                  <a:ea typeface="微软雅黑" panose="020B0503020204020204" pitchFamily="34" charset="-122"/>
                </a:rPr>
                <a:t>数据保护要求</a:t>
              </a:r>
              <a:endParaRPr lang="en-US" altLang="zh-CN" sz="1400" b="1" kern="0" dirty="0">
                <a:solidFill>
                  <a:prstClr val="black"/>
                </a:solidFill>
                <a:latin typeface="微软雅黑" panose="020B0503020204020204" pitchFamily="34" charset="-122"/>
                <a:ea typeface="微软雅黑" panose="020B0503020204020204" pitchFamily="34" charset="-122"/>
              </a:endParaRPr>
            </a:p>
            <a:p>
              <a:pPr algn="ctr" eaLnBrk="1" fontAlgn="base" hangingPunct="1">
                <a:spcBef>
                  <a:spcPct val="0"/>
                </a:spcBef>
                <a:spcAft>
                  <a:spcPct val="0"/>
                </a:spcAft>
                <a:defRPr/>
              </a:pPr>
              <a:r>
                <a:rPr lang="zh-CN" altLang="en-US" sz="1400" b="1" dirty="0">
                  <a:solidFill>
                    <a:prstClr val="black"/>
                  </a:solidFill>
                  <a:latin typeface="微软雅黑" panose="020B0503020204020204" pitchFamily="34" charset="-122"/>
                  <a:ea typeface="微软雅黑" panose="020B0503020204020204" pitchFamily="34" charset="-122"/>
                </a:rPr>
                <a:t>保护用户数据安全，适用于全球所有涉及该数据的公司</a:t>
              </a:r>
            </a:p>
          </p:txBody>
        </p:sp>
        <p:grpSp>
          <p:nvGrpSpPr>
            <p:cNvPr id="44" name="组合 96">
              <a:extLst>
                <a:ext uri="{FF2B5EF4-FFF2-40B4-BE49-F238E27FC236}">
                  <a16:creationId xmlns:a16="http://schemas.microsoft.com/office/drawing/2014/main" id="{FAD6E486-0706-38F7-10E7-63369258B81A}"/>
                </a:ext>
              </a:extLst>
            </p:cNvPr>
            <p:cNvGrpSpPr/>
            <p:nvPr/>
          </p:nvGrpSpPr>
          <p:grpSpPr>
            <a:xfrm>
              <a:off x="2875161" y="2051561"/>
              <a:ext cx="1342712" cy="870631"/>
              <a:chOff x="2547389" y="1361580"/>
              <a:chExt cx="1342712" cy="870631"/>
            </a:xfrm>
          </p:grpSpPr>
          <p:sp>
            <p:nvSpPr>
              <p:cNvPr id="57" name="TextBox 40">
                <a:extLst>
                  <a:ext uri="{FF2B5EF4-FFF2-40B4-BE49-F238E27FC236}">
                    <a16:creationId xmlns:a16="http://schemas.microsoft.com/office/drawing/2014/main" id="{D7EC06E7-562D-EF89-C73C-03C7FF10FF6D}"/>
                  </a:ext>
                </a:extLst>
              </p:cNvPr>
              <p:cNvSpPr txBox="1"/>
              <p:nvPr/>
            </p:nvSpPr>
            <p:spPr>
              <a:xfrm>
                <a:off x="2547389" y="1691128"/>
                <a:ext cx="1342712" cy="541083"/>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拥有将个人数据从一个电子处理系统转移到另一个的权利</a:t>
                </a:r>
              </a:p>
            </p:txBody>
          </p:sp>
          <p:sp>
            <p:nvSpPr>
              <p:cNvPr id="58" name="矩形 110">
                <a:extLst>
                  <a:ext uri="{FF2B5EF4-FFF2-40B4-BE49-F238E27FC236}">
                    <a16:creationId xmlns:a16="http://schemas.microsoft.com/office/drawing/2014/main" id="{680BF804-79B8-3C60-1F7C-5B6EE3475F3B}"/>
                  </a:ext>
                </a:extLst>
              </p:cNvPr>
              <p:cNvSpPr/>
              <p:nvPr/>
            </p:nvSpPr>
            <p:spPr>
              <a:xfrm>
                <a:off x="2642793" y="1361580"/>
                <a:ext cx="1068293" cy="225452"/>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个人数据可携权</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nvGrpSpPr>
            <p:cNvPr id="45" name="组合 97">
              <a:extLst>
                <a:ext uri="{FF2B5EF4-FFF2-40B4-BE49-F238E27FC236}">
                  <a16:creationId xmlns:a16="http://schemas.microsoft.com/office/drawing/2014/main" id="{17A5BC05-5662-6C6D-D25C-740EFFA72F82}"/>
                </a:ext>
              </a:extLst>
            </p:cNvPr>
            <p:cNvGrpSpPr/>
            <p:nvPr/>
          </p:nvGrpSpPr>
          <p:grpSpPr>
            <a:xfrm>
              <a:off x="2406809" y="3130386"/>
              <a:ext cx="1456694" cy="666796"/>
              <a:chOff x="2535920" y="1391391"/>
              <a:chExt cx="1456694" cy="666796"/>
            </a:xfrm>
          </p:grpSpPr>
          <p:sp>
            <p:nvSpPr>
              <p:cNvPr id="55" name="TextBox 40">
                <a:extLst>
                  <a:ext uri="{FF2B5EF4-FFF2-40B4-BE49-F238E27FC236}">
                    <a16:creationId xmlns:a16="http://schemas.microsoft.com/office/drawing/2014/main" id="{86750557-D79A-2F57-0C54-385C73CEF321}"/>
                  </a:ext>
                </a:extLst>
              </p:cNvPr>
              <p:cNvSpPr txBox="1"/>
              <p:nvPr/>
            </p:nvSpPr>
            <p:spPr>
              <a:xfrm>
                <a:off x="2535920" y="1674920"/>
                <a:ext cx="1456694" cy="383267"/>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拥有更改不准确数据的权利</a:t>
                </a:r>
              </a:p>
            </p:txBody>
          </p:sp>
          <p:sp>
            <p:nvSpPr>
              <p:cNvPr id="56" name="矩形 108">
                <a:extLst>
                  <a:ext uri="{FF2B5EF4-FFF2-40B4-BE49-F238E27FC236}">
                    <a16:creationId xmlns:a16="http://schemas.microsoft.com/office/drawing/2014/main" id="{D73BE82D-9B58-931B-2FD6-1154E86BF615}"/>
                  </a:ext>
                </a:extLst>
              </p:cNvPr>
              <p:cNvSpPr/>
              <p:nvPr/>
            </p:nvSpPr>
            <p:spPr>
              <a:xfrm>
                <a:off x="2996244" y="1391391"/>
                <a:ext cx="536047" cy="225452"/>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访问权</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nvGrpSpPr>
            <p:cNvPr id="46" name="组合 98">
              <a:extLst>
                <a:ext uri="{FF2B5EF4-FFF2-40B4-BE49-F238E27FC236}">
                  <a16:creationId xmlns:a16="http://schemas.microsoft.com/office/drawing/2014/main" id="{5C574287-4EE4-5F47-08FD-24583FF571B3}"/>
                </a:ext>
              </a:extLst>
            </p:cNvPr>
            <p:cNvGrpSpPr/>
            <p:nvPr/>
          </p:nvGrpSpPr>
          <p:grpSpPr>
            <a:xfrm>
              <a:off x="2487979" y="1190921"/>
              <a:ext cx="1481445" cy="687545"/>
              <a:chOff x="2493073" y="1296637"/>
              <a:chExt cx="1481445" cy="687545"/>
            </a:xfrm>
          </p:grpSpPr>
          <p:sp>
            <p:nvSpPr>
              <p:cNvPr id="53" name="TextBox 40">
                <a:extLst>
                  <a:ext uri="{FF2B5EF4-FFF2-40B4-BE49-F238E27FC236}">
                    <a16:creationId xmlns:a16="http://schemas.microsoft.com/office/drawing/2014/main" id="{E80A3B44-5CEC-1A37-78BD-CC8350FCFCC9}"/>
                  </a:ext>
                </a:extLst>
              </p:cNvPr>
              <p:cNvSpPr txBox="1"/>
              <p:nvPr/>
            </p:nvSpPr>
            <p:spPr>
              <a:xfrm>
                <a:off x="2493073" y="1600915"/>
                <a:ext cx="1481445" cy="383267"/>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拥有意愿回收和要求删除个人数据的权利</a:t>
                </a:r>
              </a:p>
            </p:txBody>
          </p:sp>
          <p:sp>
            <p:nvSpPr>
              <p:cNvPr id="54" name="矩形 106">
                <a:extLst>
                  <a:ext uri="{FF2B5EF4-FFF2-40B4-BE49-F238E27FC236}">
                    <a16:creationId xmlns:a16="http://schemas.microsoft.com/office/drawing/2014/main" id="{226BDE86-2502-F90C-23FE-8EDFBF2F86AB}"/>
                  </a:ext>
                </a:extLst>
              </p:cNvPr>
              <p:cNvSpPr/>
              <p:nvPr/>
            </p:nvSpPr>
            <p:spPr>
              <a:xfrm>
                <a:off x="2806478" y="1296637"/>
                <a:ext cx="669109" cy="225452"/>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被遗忘权</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nvGrpSpPr>
            <p:cNvPr id="47" name="组合 99">
              <a:extLst>
                <a:ext uri="{FF2B5EF4-FFF2-40B4-BE49-F238E27FC236}">
                  <a16:creationId xmlns:a16="http://schemas.microsoft.com/office/drawing/2014/main" id="{C7D120F9-ED66-2C73-EB4D-1DF9F4567FEC}"/>
                </a:ext>
              </a:extLst>
            </p:cNvPr>
            <p:cNvGrpSpPr/>
            <p:nvPr/>
          </p:nvGrpSpPr>
          <p:grpSpPr>
            <a:xfrm>
              <a:off x="260935" y="1195300"/>
              <a:ext cx="1201985" cy="834789"/>
              <a:chOff x="2281711" y="907732"/>
              <a:chExt cx="1201985" cy="834789"/>
            </a:xfrm>
          </p:grpSpPr>
          <p:sp>
            <p:nvSpPr>
              <p:cNvPr id="51" name="TextBox 40">
                <a:extLst>
                  <a:ext uri="{FF2B5EF4-FFF2-40B4-BE49-F238E27FC236}">
                    <a16:creationId xmlns:a16="http://schemas.microsoft.com/office/drawing/2014/main" id="{D432A51A-89DC-E0AB-6BBD-CFE01BA17BC1}"/>
                  </a:ext>
                </a:extLst>
              </p:cNvPr>
              <p:cNvSpPr txBox="1"/>
              <p:nvPr/>
            </p:nvSpPr>
            <p:spPr>
              <a:xfrm>
                <a:off x="2281711" y="1201438"/>
                <a:ext cx="1201985" cy="541083"/>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拥有知道哪些数据被收集和数据如何被使用的权利</a:t>
                </a:r>
              </a:p>
            </p:txBody>
          </p:sp>
          <p:sp>
            <p:nvSpPr>
              <p:cNvPr id="52" name="矩形 104">
                <a:extLst>
                  <a:ext uri="{FF2B5EF4-FFF2-40B4-BE49-F238E27FC236}">
                    <a16:creationId xmlns:a16="http://schemas.microsoft.com/office/drawing/2014/main" id="{1874B200-3EBD-1400-7F55-83C88F1CC750}"/>
                  </a:ext>
                </a:extLst>
              </p:cNvPr>
              <p:cNvSpPr/>
              <p:nvPr/>
            </p:nvSpPr>
            <p:spPr>
              <a:xfrm>
                <a:off x="2700523" y="907732"/>
                <a:ext cx="536047" cy="225452"/>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知情权</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nvGrpSpPr>
            <p:cNvPr id="48" name="组合 100">
              <a:extLst>
                <a:ext uri="{FF2B5EF4-FFF2-40B4-BE49-F238E27FC236}">
                  <a16:creationId xmlns:a16="http://schemas.microsoft.com/office/drawing/2014/main" id="{CE8B1CA6-32ED-429C-DD45-1C3DEDAF06D2}"/>
                </a:ext>
              </a:extLst>
            </p:cNvPr>
            <p:cNvGrpSpPr/>
            <p:nvPr/>
          </p:nvGrpSpPr>
          <p:grpSpPr>
            <a:xfrm>
              <a:off x="319819" y="3015064"/>
              <a:ext cx="1248151" cy="905520"/>
              <a:chOff x="2385250" y="1658831"/>
              <a:chExt cx="1248151" cy="905520"/>
            </a:xfrm>
          </p:grpSpPr>
          <p:sp>
            <p:nvSpPr>
              <p:cNvPr id="49" name="TextBox 40">
                <a:extLst>
                  <a:ext uri="{FF2B5EF4-FFF2-40B4-BE49-F238E27FC236}">
                    <a16:creationId xmlns:a16="http://schemas.microsoft.com/office/drawing/2014/main" id="{07B347D6-C064-47F8-4E35-D268910B7551}"/>
                  </a:ext>
                </a:extLst>
              </p:cNvPr>
              <p:cNvSpPr txBox="1"/>
              <p:nvPr/>
            </p:nvSpPr>
            <p:spPr>
              <a:xfrm>
                <a:off x="2385250" y="1865452"/>
                <a:ext cx="1248151" cy="698899"/>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以明确简练的语言告知消费者：数据被收集的意愿可以随时被撤回</a:t>
                </a:r>
              </a:p>
            </p:txBody>
          </p:sp>
          <p:sp>
            <p:nvSpPr>
              <p:cNvPr id="50" name="矩形 102">
                <a:extLst>
                  <a:ext uri="{FF2B5EF4-FFF2-40B4-BE49-F238E27FC236}">
                    <a16:creationId xmlns:a16="http://schemas.microsoft.com/office/drawing/2014/main" id="{AA9C9676-A5C3-51DC-AA2F-AD3D2B599CD2}"/>
                  </a:ext>
                </a:extLst>
              </p:cNvPr>
              <p:cNvSpPr/>
              <p:nvPr/>
            </p:nvSpPr>
            <p:spPr>
              <a:xfrm>
                <a:off x="2722650" y="1658831"/>
                <a:ext cx="536047" cy="225452"/>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反对权</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sp>
        <p:nvSpPr>
          <p:cNvPr id="59" name="矩形: 圆角 58">
            <a:extLst>
              <a:ext uri="{FF2B5EF4-FFF2-40B4-BE49-F238E27FC236}">
                <a16:creationId xmlns:a16="http://schemas.microsoft.com/office/drawing/2014/main" id="{D00C5825-67AB-11E8-7D0B-6C02DDAB40BA}"/>
              </a:ext>
            </a:extLst>
          </p:cNvPr>
          <p:cNvSpPr/>
          <p:nvPr/>
        </p:nvSpPr>
        <p:spPr>
          <a:xfrm>
            <a:off x="385283" y="1243048"/>
            <a:ext cx="5230013" cy="4564137"/>
          </a:xfrm>
          <a:prstGeom prst="round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0" name="矩形: 圆角 59">
            <a:extLst>
              <a:ext uri="{FF2B5EF4-FFF2-40B4-BE49-F238E27FC236}">
                <a16:creationId xmlns:a16="http://schemas.microsoft.com/office/drawing/2014/main" id="{45CF5600-85E3-4FD5-8B84-28891E498326}"/>
              </a:ext>
            </a:extLst>
          </p:cNvPr>
          <p:cNvSpPr/>
          <p:nvPr/>
        </p:nvSpPr>
        <p:spPr>
          <a:xfrm>
            <a:off x="6378798" y="1243048"/>
            <a:ext cx="5526974" cy="4564137"/>
          </a:xfrm>
          <a:prstGeom prst="round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1" name="文本框 60">
            <a:extLst>
              <a:ext uri="{FF2B5EF4-FFF2-40B4-BE49-F238E27FC236}">
                <a16:creationId xmlns:a16="http://schemas.microsoft.com/office/drawing/2014/main" id="{ED0634BA-8F52-7C76-AC55-27D337CB66AB}"/>
              </a:ext>
            </a:extLst>
          </p:cNvPr>
          <p:cNvSpPr txBox="1"/>
          <p:nvPr/>
        </p:nvSpPr>
        <p:spPr>
          <a:xfrm>
            <a:off x="5753488" y="2792214"/>
            <a:ext cx="553998" cy="1938992"/>
          </a:xfrm>
          <a:prstGeom prst="rect">
            <a:avLst/>
          </a:prstGeom>
          <a:noFill/>
        </p:spPr>
        <p:txBody>
          <a:bodyPr vert="eaVert" wrap="non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数据要素合规</a:t>
            </a:r>
          </a:p>
        </p:txBody>
      </p:sp>
      <p:sp>
        <p:nvSpPr>
          <p:cNvPr id="62" name="文本框 61">
            <a:extLst>
              <a:ext uri="{FF2B5EF4-FFF2-40B4-BE49-F238E27FC236}">
                <a16:creationId xmlns:a16="http://schemas.microsoft.com/office/drawing/2014/main" id="{78768279-0A77-0D48-7654-015098E5EE8F}"/>
              </a:ext>
            </a:extLst>
          </p:cNvPr>
          <p:cNvSpPr txBox="1"/>
          <p:nvPr/>
        </p:nvSpPr>
        <p:spPr>
          <a:xfrm>
            <a:off x="3469616" y="6007403"/>
            <a:ext cx="6360029" cy="338554"/>
          </a:xfrm>
          <a:prstGeom prst="rect">
            <a:avLst/>
          </a:prstGeom>
          <a:noFill/>
        </p:spPr>
        <p:txBody>
          <a:bodyPr wrap="square">
            <a:spAutoFit/>
          </a:bodyPr>
          <a:lstStyle/>
          <a:p>
            <a:r>
              <a:rPr lang="zh-CN" altLang="en-US" sz="1600" b="1" dirty="0">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rPr>
              <a:t>即需要解决大数据融合需求和隐私保护合法合规之间的矛盾</a:t>
            </a:r>
            <a:endParaRPr lang="zh-CN" altLang="en-US" sz="1600" dirty="0"/>
          </a:p>
        </p:txBody>
      </p:sp>
      <p:sp>
        <p:nvSpPr>
          <p:cNvPr id="63" name="文本框 62">
            <a:extLst>
              <a:ext uri="{FF2B5EF4-FFF2-40B4-BE49-F238E27FC236}">
                <a16:creationId xmlns:a16="http://schemas.microsoft.com/office/drawing/2014/main" id="{E7EE89F4-78FA-3A54-1149-ACB9348C20CC}"/>
              </a:ext>
            </a:extLst>
          </p:cNvPr>
          <p:cNvSpPr txBox="1"/>
          <p:nvPr/>
        </p:nvSpPr>
        <p:spPr>
          <a:xfrm>
            <a:off x="3835832" y="6261860"/>
            <a:ext cx="5795682" cy="338554"/>
          </a:xfrm>
          <a:prstGeom prst="rect">
            <a:avLst/>
          </a:prstGeom>
          <a:noFill/>
        </p:spPr>
        <p:txBody>
          <a:bodyPr wrap="square">
            <a:spAutoFit/>
          </a:bodyPr>
          <a:lstStyle/>
          <a:p>
            <a:pPr marL="0" indent="0" algn="just" defTabSz="913765">
              <a:spcBef>
                <a:spcPts val="600"/>
              </a:spcBef>
              <a:buClr>
                <a:srgbClr val="C00000"/>
              </a:buClr>
              <a:buFont typeface="Wingdings" panose="05000000000000000000" pitchFamily="2" charset="2"/>
              <a:buNone/>
              <a:defRPr/>
            </a:pPr>
            <a:r>
              <a:rPr lang="zh-CN" altLang="en-US" sz="1600" b="1" dirty="0">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rPr>
              <a:t>又需要满足数据隐私性、可用性、高效性的业务要求</a:t>
            </a:r>
            <a:endParaRPr lang="en-GB" altLang="zh-CN" sz="1600" b="1" dirty="0">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endParaRPr>
          </a:p>
        </p:txBody>
      </p:sp>
      <p:sp>
        <p:nvSpPr>
          <p:cNvPr id="2" name="灯片编号占位符 1">
            <a:extLst>
              <a:ext uri="{FF2B5EF4-FFF2-40B4-BE49-F238E27FC236}">
                <a16:creationId xmlns:a16="http://schemas.microsoft.com/office/drawing/2014/main" id="{BD142370-C11C-9BD9-C09A-5A88F06CF9E9}"/>
              </a:ext>
            </a:extLst>
          </p:cNvPr>
          <p:cNvSpPr>
            <a:spLocks noGrp="1"/>
          </p:cNvSpPr>
          <p:nvPr>
            <p:ph type="sldNum" sz="quarter" idx="11"/>
          </p:nvPr>
        </p:nvSpPr>
        <p:spPr/>
        <p:txBody>
          <a:bodyPr/>
          <a:lstStyle/>
          <a:p>
            <a:fld id="{30F1A57F-7590-DA4B-A3C4-2D26B37BD10B}" type="slidenum">
              <a:rPr kumimoji="1" lang="zh-CN" altLang="en-US" smtClean="0"/>
              <a:pPr/>
              <a:t>59</a:t>
            </a:fld>
            <a:endParaRPr kumimoji="1" lang="zh-CN" altLang="en-US" dirty="0"/>
          </a:p>
        </p:txBody>
      </p:sp>
    </p:spTree>
    <p:extLst>
      <p:ext uri="{BB962C8B-B14F-4D97-AF65-F5344CB8AC3E}">
        <p14:creationId xmlns:p14="http://schemas.microsoft.com/office/powerpoint/2010/main" val="27261059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6</a:t>
            </a:fld>
            <a:endParaRPr kumimoji="1" lang="zh-CN" altLang="en-US"/>
          </a:p>
        </p:txBody>
      </p:sp>
      <p:sp>
        <p:nvSpPr>
          <p:cNvPr id="7" name="内容占位符 2">
            <a:extLst>
              <a:ext uri="{FF2B5EF4-FFF2-40B4-BE49-F238E27FC236}">
                <a16:creationId xmlns:a16="http://schemas.microsoft.com/office/drawing/2014/main" id="{0E464DDA-C8CE-421F-8E73-E90716C54ACA}"/>
              </a:ext>
            </a:extLst>
          </p:cNvPr>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US" b="1" dirty="0">
                <a:solidFill>
                  <a:srgbClr val="C00000"/>
                </a:solidFill>
                <a:latin typeface="华文宋体" panose="02010600040101010101" charset="-122"/>
                <a:ea typeface="华文宋体" panose="02010600040101010101" charset="-122"/>
              </a:rPr>
              <a:t>安全多方计算</a:t>
            </a:r>
            <a:endParaRPr kumimoji="1" lang="zh-CN" altLang="en-GB" b="1" dirty="0">
              <a:solidFill>
                <a:srgbClr val="C00000"/>
              </a:solidFill>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联邦学习</a:t>
            </a:r>
          </a:p>
          <a:p>
            <a:pPr fontAlgn="auto">
              <a:lnSpc>
                <a:spcPct val="150000"/>
              </a:lnSpc>
            </a:pPr>
            <a:r>
              <a:rPr kumimoji="1" lang="zh-CN" altLang="en-US" b="1" dirty="0">
                <a:latin typeface="华文宋体" panose="02010600040101010101" charset="-122"/>
                <a:ea typeface="华文宋体" panose="02010600040101010101" charset="-122"/>
              </a:rPr>
              <a:t>数据脱敏</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差分隐私</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全同态加密</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零知识证明</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数据合规</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Tree>
    <p:extLst>
      <p:ext uri="{BB962C8B-B14F-4D97-AF65-F5344CB8AC3E}">
        <p14:creationId xmlns:p14="http://schemas.microsoft.com/office/powerpoint/2010/main" val="2390817655"/>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523220"/>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数据合规技术</a:t>
            </a:r>
          </a:p>
        </p:txBody>
      </p:sp>
      <p:sp>
        <p:nvSpPr>
          <p:cNvPr id="2" name="PA-矩形: 圆角 37">
            <a:extLst>
              <a:ext uri="{FF2B5EF4-FFF2-40B4-BE49-F238E27FC236}">
                <a16:creationId xmlns:a16="http://schemas.microsoft.com/office/drawing/2014/main" id="{C97F186A-6EC3-5968-B5F5-406CD87FBD8C}"/>
              </a:ext>
            </a:extLst>
          </p:cNvPr>
          <p:cNvSpPr/>
          <p:nvPr>
            <p:custDataLst>
              <p:tags r:id="rId1"/>
            </p:custDataLst>
          </p:nvPr>
        </p:nvSpPr>
        <p:spPr>
          <a:xfrm>
            <a:off x="428620" y="897176"/>
            <a:ext cx="11334750" cy="498731"/>
          </a:xfrm>
          <a:prstGeom prst="roundRect">
            <a:avLst>
              <a:gd name="adj" fmla="val 3397"/>
            </a:avLst>
          </a:prstGeom>
          <a:solidFill>
            <a:sysClr val="window" lastClr="FFFFFF"/>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sp>
        <p:nvSpPr>
          <p:cNvPr id="5" name="PA-矩形: 圆角 37">
            <a:extLst>
              <a:ext uri="{FF2B5EF4-FFF2-40B4-BE49-F238E27FC236}">
                <a16:creationId xmlns:a16="http://schemas.microsoft.com/office/drawing/2014/main" id="{90D46FFB-69EA-3182-64D4-EA436AA65882}"/>
              </a:ext>
            </a:extLst>
          </p:cNvPr>
          <p:cNvSpPr/>
          <p:nvPr>
            <p:custDataLst>
              <p:tags r:id="rId2"/>
            </p:custDataLst>
          </p:nvPr>
        </p:nvSpPr>
        <p:spPr>
          <a:xfrm>
            <a:off x="4377620" y="1803575"/>
            <a:ext cx="3600000" cy="2019545"/>
          </a:xfrm>
          <a:prstGeom prst="roundRect">
            <a:avLst>
              <a:gd name="adj" fmla="val 3397"/>
            </a:avLst>
          </a:prstGeom>
          <a:solidFill>
            <a:sysClr val="window" lastClr="FFFFFF"/>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sp>
        <p:nvSpPr>
          <p:cNvPr id="6" name="PA-矩形: 圆角 37">
            <a:extLst>
              <a:ext uri="{FF2B5EF4-FFF2-40B4-BE49-F238E27FC236}">
                <a16:creationId xmlns:a16="http://schemas.microsoft.com/office/drawing/2014/main" id="{115F227F-DB54-C9DE-FB47-9E175D046B2B}"/>
              </a:ext>
            </a:extLst>
          </p:cNvPr>
          <p:cNvSpPr/>
          <p:nvPr>
            <p:custDataLst>
              <p:tags r:id="rId3"/>
            </p:custDataLst>
          </p:nvPr>
        </p:nvSpPr>
        <p:spPr>
          <a:xfrm>
            <a:off x="4377622" y="1442851"/>
            <a:ext cx="3600000" cy="445013"/>
          </a:xfrm>
          <a:prstGeom prst="roundRect">
            <a:avLst>
              <a:gd name="adj" fmla="val 3397"/>
            </a:avLst>
          </a:prstGeom>
          <a:solidFill>
            <a:srgbClr val="4472C4"/>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rPr>
              <a:t>多模态数据敏感信息提取</a:t>
            </a:r>
          </a:p>
        </p:txBody>
      </p:sp>
      <p:sp>
        <p:nvSpPr>
          <p:cNvPr id="7" name="PA-矩形: 圆角 37">
            <a:extLst>
              <a:ext uri="{FF2B5EF4-FFF2-40B4-BE49-F238E27FC236}">
                <a16:creationId xmlns:a16="http://schemas.microsoft.com/office/drawing/2014/main" id="{BEE19E93-2AFE-3A3B-5758-CAC5BC9D0B48}"/>
              </a:ext>
            </a:extLst>
          </p:cNvPr>
          <p:cNvSpPr/>
          <p:nvPr>
            <p:custDataLst>
              <p:tags r:id="rId4"/>
            </p:custDataLst>
          </p:nvPr>
        </p:nvSpPr>
        <p:spPr>
          <a:xfrm>
            <a:off x="428620" y="1803575"/>
            <a:ext cx="3600000" cy="2019545"/>
          </a:xfrm>
          <a:prstGeom prst="roundRect">
            <a:avLst>
              <a:gd name="adj" fmla="val 3397"/>
            </a:avLst>
          </a:prstGeom>
          <a:solidFill>
            <a:sysClr val="window" lastClr="FFFFFF"/>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sp>
        <p:nvSpPr>
          <p:cNvPr id="8" name="PA-矩形: 圆角 37">
            <a:extLst>
              <a:ext uri="{FF2B5EF4-FFF2-40B4-BE49-F238E27FC236}">
                <a16:creationId xmlns:a16="http://schemas.microsoft.com/office/drawing/2014/main" id="{508E7333-29B0-2AF4-337F-3193DA2521D8}"/>
              </a:ext>
            </a:extLst>
          </p:cNvPr>
          <p:cNvSpPr/>
          <p:nvPr>
            <p:custDataLst>
              <p:tags r:id="rId5"/>
            </p:custDataLst>
          </p:nvPr>
        </p:nvSpPr>
        <p:spPr>
          <a:xfrm>
            <a:off x="428622" y="1442851"/>
            <a:ext cx="3600000" cy="445013"/>
          </a:xfrm>
          <a:prstGeom prst="roundRect">
            <a:avLst>
              <a:gd name="adj" fmla="val 3397"/>
            </a:avLst>
          </a:prstGeom>
          <a:solidFill>
            <a:srgbClr val="4472C4"/>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rPr>
              <a:t>海量异构数据全量扫描</a:t>
            </a:r>
          </a:p>
        </p:txBody>
      </p:sp>
      <p:sp>
        <p:nvSpPr>
          <p:cNvPr id="9" name="PA-矩形: 圆角 37">
            <a:extLst>
              <a:ext uri="{FF2B5EF4-FFF2-40B4-BE49-F238E27FC236}">
                <a16:creationId xmlns:a16="http://schemas.microsoft.com/office/drawing/2014/main" id="{C9BE8D0A-5A6F-909D-418D-FED562B01A01}"/>
              </a:ext>
            </a:extLst>
          </p:cNvPr>
          <p:cNvSpPr/>
          <p:nvPr>
            <p:custDataLst>
              <p:tags r:id="rId6"/>
            </p:custDataLst>
          </p:nvPr>
        </p:nvSpPr>
        <p:spPr>
          <a:xfrm>
            <a:off x="8163371" y="1814208"/>
            <a:ext cx="3600000" cy="2019545"/>
          </a:xfrm>
          <a:prstGeom prst="roundRect">
            <a:avLst>
              <a:gd name="adj" fmla="val 3397"/>
            </a:avLst>
          </a:prstGeom>
          <a:solidFill>
            <a:sysClr val="window" lastClr="FFFFFF"/>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sp>
        <p:nvSpPr>
          <p:cNvPr id="10" name="PA-矩形: 圆角 37">
            <a:extLst>
              <a:ext uri="{FF2B5EF4-FFF2-40B4-BE49-F238E27FC236}">
                <a16:creationId xmlns:a16="http://schemas.microsoft.com/office/drawing/2014/main" id="{F03D6BC8-6279-0D6B-BC70-56F690E545CD}"/>
              </a:ext>
            </a:extLst>
          </p:cNvPr>
          <p:cNvSpPr/>
          <p:nvPr>
            <p:custDataLst>
              <p:tags r:id="rId7"/>
            </p:custDataLst>
          </p:nvPr>
        </p:nvSpPr>
        <p:spPr>
          <a:xfrm>
            <a:off x="8163373" y="1442851"/>
            <a:ext cx="3600000" cy="445013"/>
          </a:xfrm>
          <a:prstGeom prst="roundRect">
            <a:avLst>
              <a:gd name="adj" fmla="val 3397"/>
            </a:avLst>
          </a:prstGeom>
          <a:solidFill>
            <a:srgbClr val="4472C4"/>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rPr>
              <a:t>全周期数据安全风险评估</a:t>
            </a:r>
          </a:p>
        </p:txBody>
      </p:sp>
      <p:sp>
        <p:nvSpPr>
          <p:cNvPr id="11" name="文本框 10">
            <a:extLst>
              <a:ext uri="{FF2B5EF4-FFF2-40B4-BE49-F238E27FC236}">
                <a16:creationId xmlns:a16="http://schemas.microsoft.com/office/drawing/2014/main" id="{17CC7ABF-B954-7097-883E-EA0BA39AB763}"/>
              </a:ext>
            </a:extLst>
          </p:cNvPr>
          <p:cNvSpPr txBox="1"/>
          <p:nvPr/>
        </p:nvSpPr>
        <p:spPr>
          <a:xfrm>
            <a:off x="2468525" y="894292"/>
            <a:ext cx="7044743" cy="523220"/>
          </a:xfrm>
          <a:prstGeom prst="rect">
            <a:avLst/>
          </a:prstGeom>
          <a:noFill/>
        </p:spPr>
        <p:txBody>
          <a:bodyPr wrap="square">
            <a:spAutoFit/>
          </a:bodyPr>
          <a:lstStyle/>
          <a:p>
            <a:pPr algn="dist" fontAlgn="auto">
              <a:spcBef>
                <a:spcPts val="0"/>
              </a:spcBef>
              <a:spcAft>
                <a:spcPts val="0"/>
              </a:spcAft>
              <a:defRPr/>
            </a:pPr>
            <a:r>
              <a:rPr lang="zh-CN" altLang="en-US" sz="2800" b="1" dirty="0">
                <a:solidFill>
                  <a:prstClr val="black">
                    <a:lumMod val="95000"/>
                    <a:lumOff val="5000"/>
                  </a:prstClr>
                </a:solidFill>
                <a:latin typeface="Microsoft YaHei" panose="020B0503020204020204" pitchFamily="34" charset="-122"/>
                <a:ea typeface="Microsoft YaHei" panose="020B0503020204020204" pitchFamily="34" charset="-122"/>
              </a:rPr>
              <a:t>数据安全合规治理要解决的</a:t>
            </a:r>
            <a:r>
              <a:rPr lang="zh-CN" altLang="en-US" sz="2800" b="1" dirty="0">
                <a:solidFill>
                  <a:srgbClr val="C00000"/>
                </a:solidFill>
                <a:latin typeface="Microsoft YaHei" panose="020B0503020204020204" pitchFamily="34" charset="-122"/>
                <a:ea typeface="Microsoft YaHei" panose="020B0503020204020204" pitchFamily="34" charset="-122"/>
              </a:rPr>
              <a:t>技术挑战</a:t>
            </a:r>
            <a:endParaRPr lang="en-US" altLang="zh-CN" sz="2800" b="1" dirty="0">
              <a:solidFill>
                <a:srgbClr val="C00000"/>
              </a:solidFill>
              <a:latin typeface="Microsoft YaHei" panose="020B0503020204020204" pitchFamily="34" charset="-122"/>
              <a:ea typeface="Microsoft YaHei" panose="020B0503020204020204" pitchFamily="34" charset="-122"/>
            </a:endParaRPr>
          </a:p>
        </p:txBody>
      </p:sp>
      <p:sp>
        <p:nvSpPr>
          <p:cNvPr id="12" name="PA-矩形: 圆角 37">
            <a:extLst>
              <a:ext uri="{FF2B5EF4-FFF2-40B4-BE49-F238E27FC236}">
                <a16:creationId xmlns:a16="http://schemas.microsoft.com/office/drawing/2014/main" id="{2A7918AF-A293-999E-3F71-603579AC64B7}"/>
              </a:ext>
            </a:extLst>
          </p:cNvPr>
          <p:cNvSpPr/>
          <p:nvPr>
            <p:custDataLst>
              <p:tags r:id="rId8"/>
            </p:custDataLst>
          </p:nvPr>
        </p:nvSpPr>
        <p:spPr>
          <a:xfrm>
            <a:off x="4377620" y="4221355"/>
            <a:ext cx="3600000" cy="2386179"/>
          </a:xfrm>
          <a:prstGeom prst="roundRect">
            <a:avLst>
              <a:gd name="adj" fmla="val 3397"/>
            </a:avLst>
          </a:prstGeom>
          <a:solidFill>
            <a:sysClr val="window" lastClr="FFFFFF"/>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sp>
        <p:nvSpPr>
          <p:cNvPr id="13" name="PA-矩形: 圆角 37">
            <a:extLst>
              <a:ext uri="{FF2B5EF4-FFF2-40B4-BE49-F238E27FC236}">
                <a16:creationId xmlns:a16="http://schemas.microsoft.com/office/drawing/2014/main" id="{A7822FE3-995B-7479-68EC-C6BC59244618}"/>
              </a:ext>
            </a:extLst>
          </p:cNvPr>
          <p:cNvSpPr/>
          <p:nvPr>
            <p:custDataLst>
              <p:tags r:id="rId9"/>
            </p:custDataLst>
          </p:nvPr>
        </p:nvSpPr>
        <p:spPr>
          <a:xfrm>
            <a:off x="4377622" y="3878157"/>
            <a:ext cx="3600000" cy="445013"/>
          </a:xfrm>
          <a:prstGeom prst="roundRect">
            <a:avLst>
              <a:gd name="adj" fmla="val 3397"/>
            </a:avLst>
          </a:prstGeom>
          <a:solidFill>
            <a:srgbClr val="4472C4"/>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rPr>
              <a:t>数据合规量化评价指标制定</a:t>
            </a:r>
          </a:p>
        </p:txBody>
      </p:sp>
      <p:sp>
        <p:nvSpPr>
          <p:cNvPr id="14" name="PA-矩形: 圆角 37">
            <a:extLst>
              <a:ext uri="{FF2B5EF4-FFF2-40B4-BE49-F238E27FC236}">
                <a16:creationId xmlns:a16="http://schemas.microsoft.com/office/drawing/2014/main" id="{F375D103-5201-5B02-3E7F-5D9720B370F6}"/>
              </a:ext>
            </a:extLst>
          </p:cNvPr>
          <p:cNvSpPr/>
          <p:nvPr>
            <p:custDataLst>
              <p:tags r:id="rId10"/>
            </p:custDataLst>
          </p:nvPr>
        </p:nvSpPr>
        <p:spPr>
          <a:xfrm>
            <a:off x="428620" y="4221355"/>
            <a:ext cx="3600000" cy="2386179"/>
          </a:xfrm>
          <a:prstGeom prst="roundRect">
            <a:avLst>
              <a:gd name="adj" fmla="val 3397"/>
            </a:avLst>
          </a:prstGeom>
          <a:solidFill>
            <a:sysClr val="window" lastClr="FFFFFF"/>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sp>
        <p:nvSpPr>
          <p:cNvPr id="15" name="PA-矩形: 圆角 37">
            <a:extLst>
              <a:ext uri="{FF2B5EF4-FFF2-40B4-BE49-F238E27FC236}">
                <a16:creationId xmlns:a16="http://schemas.microsoft.com/office/drawing/2014/main" id="{B813DD63-193F-FE2E-0D39-C280D83C7B01}"/>
              </a:ext>
            </a:extLst>
          </p:cNvPr>
          <p:cNvSpPr/>
          <p:nvPr>
            <p:custDataLst>
              <p:tags r:id="rId11"/>
            </p:custDataLst>
          </p:nvPr>
        </p:nvSpPr>
        <p:spPr>
          <a:xfrm>
            <a:off x="428622" y="3878157"/>
            <a:ext cx="3600000" cy="445013"/>
          </a:xfrm>
          <a:prstGeom prst="roundRect">
            <a:avLst>
              <a:gd name="adj" fmla="val 3397"/>
            </a:avLst>
          </a:prstGeom>
          <a:solidFill>
            <a:srgbClr val="4472C4"/>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rPr>
              <a:t>数据合规法律知识库搭建</a:t>
            </a:r>
          </a:p>
        </p:txBody>
      </p:sp>
      <p:sp>
        <p:nvSpPr>
          <p:cNvPr id="16" name="PA-矩形: 圆角 37">
            <a:extLst>
              <a:ext uri="{FF2B5EF4-FFF2-40B4-BE49-F238E27FC236}">
                <a16:creationId xmlns:a16="http://schemas.microsoft.com/office/drawing/2014/main" id="{A40D39D1-C789-6BE7-3DB8-DE82507E7BF9}"/>
              </a:ext>
            </a:extLst>
          </p:cNvPr>
          <p:cNvSpPr/>
          <p:nvPr>
            <p:custDataLst>
              <p:tags r:id="rId12"/>
            </p:custDataLst>
          </p:nvPr>
        </p:nvSpPr>
        <p:spPr>
          <a:xfrm>
            <a:off x="8163371" y="4231988"/>
            <a:ext cx="3600000" cy="2386179"/>
          </a:xfrm>
          <a:prstGeom prst="roundRect">
            <a:avLst>
              <a:gd name="adj" fmla="val 3397"/>
            </a:avLst>
          </a:prstGeom>
          <a:solidFill>
            <a:sysClr val="window" lastClr="FFFFFF"/>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sp>
        <p:nvSpPr>
          <p:cNvPr id="17" name="PA-矩形: 圆角 37">
            <a:extLst>
              <a:ext uri="{FF2B5EF4-FFF2-40B4-BE49-F238E27FC236}">
                <a16:creationId xmlns:a16="http://schemas.microsoft.com/office/drawing/2014/main" id="{7D9F3917-9F7E-B938-2C92-5CC2AACB7519}"/>
              </a:ext>
            </a:extLst>
          </p:cNvPr>
          <p:cNvSpPr/>
          <p:nvPr>
            <p:custDataLst>
              <p:tags r:id="rId13"/>
            </p:custDataLst>
          </p:nvPr>
        </p:nvSpPr>
        <p:spPr>
          <a:xfrm>
            <a:off x="8163373" y="3878157"/>
            <a:ext cx="3600000" cy="445013"/>
          </a:xfrm>
          <a:prstGeom prst="roundRect">
            <a:avLst>
              <a:gd name="adj" fmla="val 3397"/>
            </a:avLst>
          </a:prstGeom>
          <a:solidFill>
            <a:srgbClr val="4472C4"/>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rPr>
              <a:t>司法</a:t>
            </a:r>
            <a:r>
              <a:rPr kumimoji="0" lang="en-US" altLang="zh-CN" sz="20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rPr>
              <a:t>+AI</a:t>
            </a:r>
            <a:r>
              <a:rPr kumimoji="0" lang="zh-CN" altLang="en-US" sz="20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rPr>
              <a:t>智能化合规分析</a:t>
            </a:r>
          </a:p>
        </p:txBody>
      </p:sp>
      <p:sp>
        <p:nvSpPr>
          <p:cNvPr id="18" name="文本框 17">
            <a:extLst>
              <a:ext uri="{FF2B5EF4-FFF2-40B4-BE49-F238E27FC236}">
                <a16:creationId xmlns:a16="http://schemas.microsoft.com/office/drawing/2014/main" id="{28C5E9AE-BE95-70FF-3CC2-89A42EFC2528}"/>
              </a:ext>
            </a:extLst>
          </p:cNvPr>
          <p:cNvSpPr txBox="1"/>
          <p:nvPr/>
        </p:nvSpPr>
        <p:spPr>
          <a:xfrm>
            <a:off x="467536" y="3095089"/>
            <a:ext cx="3522167" cy="738664"/>
          </a:xfrm>
          <a:prstGeom prst="rect">
            <a:avLst/>
          </a:prstGeom>
          <a:noFill/>
        </p:spPr>
        <p:txBody>
          <a:bodyPr wrap="square">
            <a:spAutoFit/>
          </a:bodyPr>
          <a:lstStyle/>
          <a:p>
            <a:pPr algn="just" eaLnBrk="0" hangingPunct="0"/>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海量</a:t>
            </a:r>
            <a:r>
              <a:rPr lang="zh-CN"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数据在</a:t>
            </a:r>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组织内</a:t>
            </a:r>
            <a:r>
              <a:rPr lang="zh-CN"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的</a:t>
            </a:r>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存储</a:t>
            </a:r>
            <a:r>
              <a:rPr lang="zh-CN"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方式往往是</a:t>
            </a:r>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多元和异构的</a:t>
            </a:r>
            <a:r>
              <a:rPr lang="zh-CN"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面对复杂存储结构和各类数据库，高效准确对海量数据识别与分类</a:t>
            </a:r>
            <a:endParaRPr lang="zh-CN"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文本框 18">
            <a:extLst>
              <a:ext uri="{FF2B5EF4-FFF2-40B4-BE49-F238E27FC236}">
                <a16:creationId xmlns:a16="http://schemas.microsoft.com/office/drawing/2014/main" id="{EF6EC141-3EBE-8D8F-7151-C3599A0D71A5}"/>
              </a:ext>
            </a:extLst>
          </p:cNvPr>
          <p:cNvSpPr txBox="1"/>
          <p:nvPr/>
        </p:nvSpPr>
        <p:spPr>
          <a:xfrm>
            <a:off x="4416536" y="3095089"/>
            <a:ext cx="3522167" cy="738664"/>
          </a:xfrm>
          <a:prstGeom prst="rect">
            <a:avLst/>
          </a:prstGeom>
          <a:noFill/>
        </p:spPr>
        <p:txBody>
          <a:bodyPr wrap="square">
            <a:spAutoFit/>
          </a:bodyPr>
          <a:lstStyle/>
          <a:p>
            <a:pPr algn="just" eaLnBrk="0" hangingPunct="0"/>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敏感信息存在于多种模态数据载体中，需集成了</a:t>
            </a:r>
            <a:r>
              <a:rPr lang="en-US"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NLP</a:t>
            </a:r>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OCR</a:t>
            </a:r>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ASR</a:t>
            </a:r>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等多种技术对多模态的数据进行敏感信息识别与定位</a:t>
            </a:r>
            <a:endParaRPr lang="zh-CN"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9DD26F6D-2E78-70D9-E07C-BED569AEDB27}"/>
              </a:ext>
            </a:extLst>
          </p:cNvPr>
          <p:cNvSpPr txBox="1"/>
          <p:nvPr/>
        </p:nvSpPr>
        <p:spPr>
          <a:xfrm>
            <a:off x="8241203" y="3095228"/>
            <a:ext cx="3522167" cy="306705"/>
          </a:xfrm>
          <a:prstGeom prst="rect">
            <a:avLst/>
          </a:prstGeom>
          <a:noFill/>
        </p:spPr>
        <p:txBody>
          <a:bodyPr wrap="square">
            <a:spAutoFit/>
          </a:bodyPr>
          <a:lstStyle/>
          <a:p>
            <a:pPr algn="just" eaLnBrk="0" hangingPunct="0"/>
            <a:endParaRPr lang="zh-CN" altLang="zh-CN" sz="1400" kern="100" dirty="0">
              <a:solidFill>
                <a:prstClr val="black"/>
              </a:solidFill>
              <a:latin typeface="等线" panose="02010600030101010101" pitchFamily="2" charset="-122"/>
              <a:ea typeface="等线" panose="02010600030101010101" pitchFamily="2" charset="-122"/>
              <a:cs typeface="Times New Roman" panose="02020603050405020304" pitchFamily="18" charset="0"/>
            </a:endParaRPr>
          </a:p>
        </p:txBody>
      </p:sp>
      <p:sp>
        <p:nvSpPr>
          <p:cNvPr id="21" name="文本框 20">
            <a:extLst>
              <a:ext uri="{FF2B5EF4-FFF2-40B4-BE49-F238E27FC236}">
                <a16:creationId xmlns:a16="http://schemas.microsoft.com/office/drawing/2014/main" id="{E1551D95-00D7-5238-8C54-30711E34A7A5}"/>
              </a:ext>
            </a:extLst>
          </p:cNvPr>
          <p:cNvSpPr txBox="1"/>
          <p:nvPr/>
        </p:nvSpPr>
        <p:spPr>
          <a:xfrm>
            <a:off x="467536" y="5850728"/>
            <a:ext cx="3522167" cy="738664"/>
          </a:xfrm>
          <a:prstGeom prst="rect">
            <a:avLst/>
          </a:prstGeom>
          <a:noFill/>
        </p:spPr>
        <p:txBody>
          <a:bodyPr wrap="square">
            <a:spAutoFit/>
          </a:bodyPr>
          <a:lstStyle/>
          <a:p>
            <a:pPr algn="just" eaLnBrk="0" hangingPunct="0"/>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结合法律专家、数据专家和企业专家的专业知识对现有法律逐条拆分，建立可量化、可分析、可复用的数据合规法律知识库</a:t>
            </a:r>
            <a:endParaRPr lang="zh-CN"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文本框 21">
            <a:extLst>
              <a:ext uri="{FF2B5EF4-FFF2-40B4-BE49-F238E27FC236}">
                <a16:creationId xmlns:a16="http://schemas.microsoft.com/office/drawing/2014/main" id="{54DEF082-287F-9F6B-AFF5-0EC3694BBD1A}"/>
              </a:ext>
            </a:extLst>
          </p:cNvPr>
          <p:cNvSpPr txBox="1"/>
          <p:nvPr/>
        </p:nvSpPr>
        <p:spPr>
          <a:xfrm>
            <a:off x="4452989" y="5850728"/>
            <a:ext cx="3522167" cy="738664"/>
          </a:xfrm>
          <a:prstGeom prst="rect">
            <a:avLst/>
          </a:prstGeom>
          <a:noFill/>
        </p:spPr>
        <p:txBody>
          <a:bodyPr wrap="square">
            <a:spAutoFit/>
          </a:bodyPr>
          <a:lstStyle/>
          <a:p>
            <a:pPr algn="just" eaLnBrk="0" hangingPunct="0"/>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根据数百条法规与数十个国家标准，从合规性、隐私性等五个纬度对数据进行评价，并用于模型训练的评判标准</a:t>
            </a:r>
            <a:endParaRPr lang="zh-CN"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文本框 22">
            <a:extLst>
              <a:ext uri="{FF2B5EF4-FFF2-40B4-BE49-F238E27FC236}">
                <a16:creationId xmlns:a16="http://schemas.microsoft.com/office/drawing/2014/main" id="{C0690AEE-6807-B3A7-26AD-A0F8531F58C2}"/>
              </a:ext>
            </a:extLst>
          </p:cNvPr>
          <p:cNvSpPr txBox="1"/>
          <p:nvPr/>
        </p:nvSpPr>
        <p:spPr>
          <a:xfrm>
            <a:off x="8241203" y="5851652"/>
            <a:ext cx="3522167" cy="738664"/>
          </a:xfrm>
          <a:prstGeom prst="rect">
            <a:avLst/>
          </a:prstGeom>
          <a:noFill/>
        </p:spPr>
        <p:txBody>
          <a:bodyPr wrap="square">
            <a:spAutoFit/>
          </a:bodyPr>
          <a:lstStyle/>
          <a:p>
            <a:pPr algn="just" eaLnBrk="0" hangingPunct="0"/>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平台对各项法律法规进行深度模型训练与关键特征提取。通过神经网络模型，将违规数据映射到特定的法律条款</a:t>
            </a:r>
            <a:endParaRPr lang="zh-CN"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4" name="图片 23">
            <a:extLst>
              <a:ext uri="{FF2B5EF4-FFF2-40B4-BE49-F238E27FC236}">
                <a16:creationId xmlns:a16="http://schemas.microsoft.com/office/drawing/2014/main" id="{09E9E2B3-BCAB-CF1E-B7A8-321F1132DF3A}"/>
              </a:ext>
            </a:extLst>
          </p:cNvPr>
          <p:cNvPicPr>
            <a:picLocks noChangeAspect="1"/>
          </p:cNvPicPr>
          <p:nvPr/>
        </p:nvPicPr>
        <p:blipFill>
          <a:blip r:embed="rId16"/>
          <a:stretch>
            <a:fillRect/>
          </a:stretch>
        </p:blipFill>
        <p:spPr>
          <a:xfrm>
            <a:off x="618187" y="4360389"/>
            <a:ext cx="3193960" cy="1541689"/>
          </a:xfrm>
          <a:prstGeom prst="rect">
            <a:avLst/>
          </a:prstGeom>
        </p:spPr>
      </p:pic>
      <p:pic>
        <p:nvPicPr>
          <p:cNvPr id="25" name="图片 24">
            <a:extLst>
              <a:ext uri="{FF2B5EF4-FFF2-40B4-BE49-F238E27FC236}">
                <a16:creationId xmlns:a16="http://schemas.microsoft.com/office/drawing/2014/main" id="{8759F667-8143-4773-F48A-D9DA77B5DB42}"/>
              </a:ext>
            </a:extLst>
          </p:cNvPr>
          <p:cNvPicPr>
            <a:picLocks noChangeAspect="1"/>
          </p:cNvPicPr>
          <p:nvPr/>
        </p:nvPicPr>
        <p:blipFill>
          <a:blip r:embed="rId17"/>
          <a:stretch>
            <a:fillRect/>
          </a:stretch>
        </p:blipFill>
        <p:spPr>
          <a:xfrm>
            <a:off x="4613695" y="1922253"/>
            <a:ext cx="3127848" cy="1186122"/>
          </a:xfrm>
          <a:prstGeom prst="rect">
            <a:avLst/>
          </a:prstGeom>
        </p:spPr>
      </p:pic>
      <p:pic>
        <p:nvPicPr>
          <p:cNvPr id="26" name="Picture 11">
            <a:extLst>
              <a:ext uri="{FF2B5EF4-FFF2-40B4-BE49-F238E27FC236}">
                <a16:creationId xmlns:a16="http://schemas.microsoft.com/office/drawing/2014/main" id="{38B1DEEC-34FF-59BC-4419-BE2692D7A807}"/>
              </a:ext>
            </a:extLst>
          </p:cNvPr>
          <p:cNvPicPr>
            <a:picLocks noChangeAspect="1"/>
          </p:cNvPicPr>
          <p:nvPr/>
        </p:nvPicPr>
        <p:blipFill>
          <a:blip r:embed="rId18"/>
          <a:stretch>
            <a:fillRect/>
          </a:stretch>
        </p:blipFill>
        <p:spPr>
          <a:xfrm>
            <a:off x="918845" y="1932305"/>
            <a:ext cx="2404745" cy="1165225"/>
          </a:xfrm>
          <a:prstGeom prst="rect">
            <a:avLst/>
          </a:prstGeom>
        </p:spPr>
      </p:pic>
      <p:pic>
        <p:nvPicPr>
          <p:cNvPr id="27" name="Picture 12">
            <a:extLst>
              <a:ext uri="{FF2B5EF4-FFF2-40B4-BE49-F238E27FC236}">
                <a16:creationId xmlns:a16="http://schemas.microsoft.com/office/drawing/2014/main" id="{E4B7DE3A-9A7C-B843-5A19-C1FBABF7DFB5}"/>
              </a:ext>
            </a:extLst>
          </p:cNvPr>
          <p:cNvPicPr>
            <a:picLocks noChangeAspect="1"/>
          </p:cNvPicPr>
          <p:nvPr/>
        </p:nvPicPr>
        <p:blipFill>
          <a:blip r:embed="rId19"/>
          <a:stretch>
            <a:fillRect/>
          </a:stretch>
        </p:blipFill>
        <p:spPr>
          <a:xfrm>
            <a:off x="4805330" y="4439570"/>
            <a:ext cx="2806261" cy="1437355"/>
          </a:xfrm>
          <a:prstGeom prst="rect">
            <a:avLst/>
          </a:prstGeom>
        </p:spPr>
      </p:pic>
      <p:pic>
        <p:nvPicPr>
          <p:cNvPr id="28" name="Picture 15">
            <a:extLst>
              <a:ext uri="{FF2B5EF4-FFF2-40B4-BE49-F238E27FC236}">
                <a16:creationId xmlns:a16="http://schemas.microsoft.com/office/drawing/2014/main" id="{64833C68-B211-91ED-8043-3E3B9F989BBC}"/>
              </a:ext>
            </a:extLst>
          </p:cNvPr>
          <p:cNvPicPr>
            <a:picLocks noChangeAspect="1"/>
          </p:cNvPicPr>
          <p:nvPr/>
        </p:nvPicPr>
        <p:blipFill>
          <a:blip r:embed="rId20"/>
          <a:stretch>
            <a:fillRect/>
          </a:stretch>
        </p:blipFill>
        <p:spPr>
          <a:xfrm>
            <a:off x="8803464" y="4439570"/>
            <a:ext cx="2501123" cy="1424020"/>
          </a:xfrm>
          <a:prstGeom prst="rect">
            <a:avLst/>
          </a:prstGeom>
        </p:spPr>
      </p:pic>
      <p:sp>
        <p:nvSpPr>
          <p:cNvPr id="29" name="文本框 7176">
            <a:extLst>
              <a:ext uri="{FF2B5EF4-FFF2-40B4-BE49-F238E27FC236}">
                <a16:creationId xmlns:a16="http://schemas.microsoft.com/office/drawing/2014/main" id="{41589340-8544-BFAC-AE3B-7001AC86EDB9}"/>
              </a:ext>
            </a:extLst>
          </p:cNvPr>
          <p:cNvSpPr txBox="1"/>
          <p:nvPr/>
        </p:nvSpPr>
        <p:spPr>
          <a:xfrm>
            <a:off x="8241203" y="3095863"/>
            <a:ext cx="3522167" cy="737235"/>
          </a:xfrm>
          <a:prstGeom prst="rect">
            <a:avLst/>
          </a:prstGeom>
          <a:noFill/>
        </p:spPr>
        <p:txBody>
          <a:bodyPr wrap="square">
            <a:spAutoFit/>
          </a:bodyPr>
          <a:lstStyle/>
          <a:p>
            <a:pPr algn="just" eaLnBrk="0" hangingPunct="0"/>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从项目立项开始，全周期管理项目数据风险，对数据收集、存储、使用、删除、共享、出境等方面进行全面的数据风险评估</a:t>
            </a:r>
          </a:p>
        </p:txBody>
      </p:sp>
      <p:pic>
        <p:nvPicPr>
          <p:cNvPr id="30" name="Picture 19">
            <a:extLst>
              <a:ext uri="{FF2B5EF4-FFF2-40B4-BE49-F238E27FC236}">
                <a16:creationId xmlns:a16="http://schemas.microsoft.com/office/drawing/2014/main" id="{C68C37FA-C578-9146-A521-809E08164B5F}"/>
              </a:ext>
            </a:extLst>
          </p:cNvPr>
          <p:cNvPicPr>
            <a:picLocks noChangeAspect="1"/>
          </p:cNvPicPr>
          <p:nvPr/>
        </p:nvPicPr>
        <p:blipFill>
          <a:blip r:embed="rId21"/>
          <a:srcRect l="2049" r="1637"/>
          <a:stretch>
            <a:fillRect/>
          </a:stretch>
        </p:blipFill>
        <p:spPr>
          <a:xfrm>
            <a:off x="8803464" y="1900555"/>
            <a:ext cx="2622091" cy="1230630"/>
          </a:xfrm>
          <a:prstGeom prst="rect">
            <a:avLst/>
          </a:prstGeom>
        </p:spPr>
      </p:pic>
      <p:sp>
        <p:nvSpPr>
          <p:cNvPr id="31" name="Slide Number Placeholder 30">
            <a:extLst>
              <a:ext uri="{FF2B5EF4-FFF2-40B4-BE49-F238E27FC236}">
                <a16:creationId xmlns:a16="http://schemas.microsoft.com/office/drawing/2014/main" id="{DDDB9A96-DCF9-4953-9BA5-B14FB7F9F847}"/>
              </a:ext>
            </a:extLst>
          </p:cNvPr>
          <p:cNvSpPr>
            <a:spLocks noGrp="1"/>
          </p:cNvSpPr>
          <p:nvPr>
            <p:ph type="sldNum" sz="quarter" idx="11"/>
          </p:nvPr>
        </p:nvSpPr>
        <p:spPr/>
        <p:txBody>
          <a:bodyPr/>
          <a:lstStyle/>
          <a:p>
            <a:fld id="{30F1A57F-7590-DA4B-A3C4-2D26B37BD10B}" type="slidenum">
              <a:rPr kumimoji="1" lang="zh-CN" altLang="en-US" smtClean="0"/>
              <a:pPr/>
              <a:t>60</a:t>
            </a:fld>
            <a:endParaRPr kumimoji="1" lang="zh-CN" altLang="en-US"/>
          </a:p>
        </p:txBody>
      </p:sp>
    </p:spTree>
    <p:extLst>
      <p:ext uri="{BB962C8B-B14F-4D97-AF65-F5344CB8AC3E}">
        <p14:creationId xmlns:p14="http://schemas.microsoft.com/office/powerpoint/2010/main" val="2343082225"/>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目录</a:t>
            </a:r>
            <a:endParaRPr lang="zh-CN" altLang="en-US" sz="2400" b="1" dirty="0">
              <a:latin typeface="微软雅黑" panose="020B0503020204020204" pitchFamily="34" charset="-122"/>
              <a:ea typeface="微软雅黑" panose="020B0503020204020204" pitchFamily="34" charset="-122"/>
            </a:endParaRPr>
          </a:p>
        </p:txBody>
      </p:sp>
      <p:sp>
        <p:nvSpPr>
          <p:cNvPr id="5" name="内容占位符 2">
            <a:extLst>
              <a:ext uri="{FF2B5EF4-FFF2-40B4-BE49-F238E27FC236}">
                <a16:creationId xmlns:a16="http://schemas.microsoft.com/office/drawing/2014/main" id="{7A572729-5EBA-CF69-2A8B-09CA322AFD80}"/>
              </a:ext>
            </a:extLst>
          </p:cNvPr>
          <p:cNvSpPr txBox="1">
            <a:spLocks/>
          </p:cNvSpPr>
          <p:nvPr/>
        </p:nvSpPr>
        <p:spPr>
          <a:xfrm>
            <a:off x="854241" y="1600200"/>
            <a:ext cx="10986463"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kumimoji="1" lang="zh-CN" altLang="en-US" dirty="0">
                <a:latin typeface="Microsoft YaHei" panose="020B0503020204020204" pitchFamily="34" charset="-122"/>
                <a:ea typeface="Microsoft YaHei" panose="020B0503020204020204" pitchFamily="34" charset="-122"/>
              </a:rPr>
              <a:t>数据要素合规背景</a:t>
            </a:r>
            <a:endParaRPr kumimoji="1" lang="en-US" altLang="zh-CN" dirty="0">
              <a:latin typeface="Microsoft YaHei" panose="020B0503020204020204" pitchFamily="34" charset="-122"/>
              <a:ea typeface="Microsoft YaHei" panose="020B0503020204020204" pitchFamily="34" charset="-122"/>
            </a:endParaRPr>
          </a:p>
          <a:p>
            <a:pPr>
              <a:lnSpc>
                <a:spcPct val="150000"/>
              </a:lnSpc>
            </a:pPr>
            <a:r>
              <a:rPr kumimoji="1" lang="zh-CN" altLang="en-US" dirty="0">
                <a:solidFill>
                  <a:srgbClr val="C00000"/>
                </a:solidFill>
                <a:latin typeface="Microsoft YaHei" panose="020B0503020204020204" pitchFamily="34" charset="-122"/>
                <a:ea typeface="Microsoft YaHei" panose="020B0503020204020204" pitchFamily="34" charset="-122"/>
              </a:rPr>
              <a:t>数据要素合规技术</a:t>
            </a:r>
            <a:endParaRPr kumimoji="1" lang="en-US" altLang="zh-CN" dirty="0">
              <a:solidFill>
                <a:srgbClr val="C00000"/>
              </a:solidFill>
              <a:latin typeface="Microsoft YaHei" panose="020B0503020204020204" pitchFamily="34" charset="-122"/>
              <a:ea typeface="Microsoft YaHei" panose="020B0503020204020204" pitchFamily="34" charset="-122"/>
            </a:endParaRPr>
          </a:p>
          <a:p>
            <a:pPr>
              <a:lnSpc>
                <a:spcPct val="150000"/>
              </a:lnSpc>
            </a:pPr>
            <a:r>
              <a:rPr kumimoji="1" lang="zh-CN" altLang="en-US" dirty="0">
                <a:latin typeface="Microsoft YaHei" panose="020B0503020204020204" pitchFamily="34" charset="-122"/>
                <a:ea typeface="Microsoft YaHei" panose="020B0503020204020204" pitchFamily="34" charset="-122"/>
              </a:rPr>
              <a:t>数据要素合规平台</a:t>
            </a:r>
            <a:endParaRPr kumimoji="1" lang="en-US" altLang="zh-CN" dirty="0">
              <a:latin typeface="Microsoft YaHei" panose="020B0503020204020204" pitchFamily="34" charset="-122"/>
              <a:ea typeface="Microsoft YaHei" panose="020B0503020204020204" pitchFamily="34" charset="-122"/>
            </a:endParaRPr>
          </a:p>
          <a:p>
            <a:pPr>
              <a:lnSpc>
                <a:spcPct val="150000"/>
              </a:lnSpc>
            </a:pPr>
            <a:r>
              <a:rPr kumimoji="1" lang="zh-CN" altLang="en-US" dirty="0">
                <a:latin typeface="Microsoft YaHei" panose="020B0503020204020204" pitchFamily="34" charset="-122"/>
                <a:ea typeface="Microsoft YaHei" panose="020B0503020204020204" pitchFamily="34" charset="-122"/>
              </a:rPr>
              <a:t>数据要素合规展望</a:t>
            </a:r>
          </a:p>
        </p:txBody>
      </p:sp>
      <p:sp>
        <p:nvSpPr>
          <p:cNvPr id="2" name="文本框 1">
            <a:extLst>
              <a:ext uri="{FF2B5EF4-FFF2-40B4-BE49-F238E27FC236}">
                <a16:creationId xmlns:a16="http://schemas.microsoft.com/office/drawing/2014/main" id="{8FE1A4E5-A594-7476-2326-DC764013674F}"/>
              </a:ext>
            </a:extLst>
          </p:cNvPr>
          <p:cNvSpPr txBox="1"/>
          <p:nvPr/>
        </p:nvSpPr>
        <p:spPr>
          <a:xfrm>
            <a:off x="4958301" y="2667959"/>
            <a:ext cx="8967746" cy="369332"/>
          </a:xfrm>
          <a:prstGeom prst="rect">
            <a:avLst/>
          </a:prstGeom>
          <a:noFill/>
        </p:spPr>
        <p:txBody>
          <a:bodyPr wrap="square">
            <a:spAutoFit/>
          </a:bodyPr>
          <a:lstStyle/>
          <a:p>
            <a:r>
              <a:rPr lang="en-US" altLang="zh-CN" dirty="0">
                <a:latin typeface="Microsoft Yahei" panose="020B0503020204020204" pitchFamily="34" charset="-122"/>
                <a:ea typeface="Microsoft Yahei" panose="020B0503020204020204" pitchFamily="34" charset="-122"/>
              </a:rPr>
              <a:t>2.</a:t>
            </a:r>
            <a:r>
              <a:rPr lang="zh-CN" altLang="en-US" dirty="0">
                <a:latin typeface="Microsoft Yahei" panose="020B0503020204020204" pitchFamily="34" charset="-122"/>
                <a:ea typeface="Microsoft Yahei" panose="020B0503020204020204" pitchFamily="34" charset="-122"/>
              </a:rPr>
              <a:t>技术创新推动合规加速进入数字化转型的快车道</a:t>
            </a:r>
            <a:endParaRPr lang="zh-CN" altLang="en-US" dirty="0"/>
          </a:p>
        </p:txBody>
      </p:sp>
      <p:sp>
        <p:nvSpPr>
          <p:cNvPr id="4" name="文本框 3">
            <a:extLst>
              <a:ext uri="{FF2B5EF4-FFF2-40B4-BE49-F238E27FC236}">
                <a16:creationId xmlns:a16="http://schemas.microsoft.com/office/drawing/2014/main" id="{E6F43C5D-4C6D-0950-F1E7-C4C9AA54241F}"/>
              </a:ext>
            </a:extLst>
          </p:cNvPr>
          <p:cNvSpPr txBox="1"/>
          <p:nvPr/>
        </p:nvSpPr>
        <p:spPr>
          <a:xfrm>
            <a:off x="4979877" y="2123842"/>
            <a:ext cx="6882092" cy="369332"/>
          </a:xfrm>
          <a:prstGeom prst="rect">
            <a:avLst/>
          </a:prstGeom>
          <a:noFill/>
        </p:spPr>
        <p:txBody>
          <a:bodyPr wrap="square">
            <a:spAutoFit/>
          </a:bodyPr>
          <a:lstStyle/>
          <a:p>
            <a:r>
              <a:rPr lang="en-US" altLang="zh-CN" dirty="0">
                <a:latin typeface="Microsoft Yahei" panose="020B0503020204020204" pitchFamily="34" charset="-122"/>
                <a:ea typeface="Microsoft Yahei" panose="020B0503020204020204" pitchFamily="34" charset="-122"/>
              </a:rPr>
              <a:t>1.</a:t>
            </a:r>
            <a:r>
              <a:rPr lang="zh-CN" altLang="en-US" dirty="0">
                <a:latin typeface="Microsoft Yahei" panose="020B0503020204020204" pitchFamily="34" charset="-122"/>
                <a:ea typeface="Microsoft Yahei" panose="020B0503020204020204" pitchFamily="34" charset="-122"/>
              </a:rPr>
              <a:t>数据安全技术快速发展，为业务带来了机遇和挑战</a:t>
            </a:r>
            <a:endParaRPr lang="zh-CN" altLang="en-US" dirty="0"/>
          </a:p>
        </p:txBody>
      </p:sp>
      <p:sp>
        <p:nvSpPr>
          <p:cNvPr id="7" name="文本框 6">
            <a:extLst>
              <a:ext uri="{FF2B5EF4-FFF2-40B4-BE49-F238E27FC236}">
                <a16:creationId xmlns:a16="http://schemas.microsoft.com/office/drawing/2014/main" id="{48EA307A-20E4-CB3C-AFF4-ACE5D6A14CB3}"/>
              </a:ext>
            </a:extLst>
          </p:cNvPr>
          <p:cNvSpPr txBox="1"/>
          <p:nvPr/>
        </p:nvSpPr>
        <p:spPr>
          <a:xfrm>
            <a:off x="4958301" y="3171549"/>
            <a:ext cx="11201884" cy="369332"/>
          </a:xfrm>
          <a:prstGeom prst="rect">
            <a:avLst/>
          </a:prstGeom>
          <a:noFill/>
        </p:spPr>
        <p:txBody>
          <a:bodyPr wrap="square">
            <a:spAutoFit/>
          </a:bodyPr>
          <a:lstStyle/>
          <a:p>
            <a:r>
              <a:rPr lang="en-US" altLang="zh-CN" dirty="0">
                <a:latin typeface="Microsoft Yahei" panose="020B0503020204020204" pitchFamily="34" charset="-122"/>
                <a:ea typeface="Microsoft Yahei" panose="020B0503020204020204" pitchFamily="34" charset="-122"/>
              </a:rPr>
              <a:t>3.</a:t>
            </a:r>
            <a:r>
              <a:rPr lang="zh-CN" altLang="en-US" dirty="0">
                <a:latin typeface="Microsoft Yahei" panose="020B0503020204020204" pitchFamily="34" charset="-122"/>
                <a:ea typeface="Microsoft Yahei" panose="020B0503020204020204" pitchFamily="34" charset="-122"/>
              </a:rPr>
              <a:t>创新工具与系统应用赋能数据要素合规</a:t>
            </a:r>
            <a:endParaRPr lang="zh-CN" altLang="en-US" dirty="0"/>
          </a:p>
        </p:txBody>
      </p:sp>
      <p:sp>
        <p:nvSpPr>
          <p:cNvPr id="8" name="圆角矩形 7">
            <a:extLst>
              <a:ext uri="{FF2B5EF4-FFF2-40B4-BE49-F238E27FC236}">
                <a16:creationId xmlns:a16="http://schemas.microsoft.com/office/drawing/2014/main" id="{44029B56-F8AB-F357-0832-691865E05F02}"/>
              </a:ext>
            </a:extLst>
          </p:cNvPr>
          <p:cNvSpPr/>
          <p:nvPr/>
        </p:nvSpPr>
        <p:spPr>
          <a:xfrm>
            <a:off x="4784517" y="1949057"/>
            <a:ext cx="6882092" cy="1772338"/>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灯片编号占位符 8">
            <a:extLst>
              <a:ext uri="{FF2B5EF4-FFF2-40B4-BE49-F238E27FC236}">
                <a16:creationId xmlns:a16="http://schemas.microsoft.com/office/drawing/2014/main" id="{5DF54972-C895-AA3D-E7EC-E80C47283E01}"/>
              </a:ext>
            </a:extLst>
          </p:cNvPr>
          <p:cNvSpPr>
            <a:spLocks noGrp="1"/>
          </p:cNvSpPr>
          <p:nvPr>
            <p:ph type="sldNum" sz="quarter" idx="11"/>
          </p:nvPr>
        </p:nvSpPr>
        <p:spPr/>
        <p:txBody>
          <a:bodyPr/>
          <a:lstStyle/>
          <a:p>
            <a:fld id="{30F1A57F-7590-DA4B-A3C4-2D26B37BD10B}" type="slidenum">
              <a:rPr kumimoji="1" lang="zh-CN" altLang="en-US" smtClean="0"/>
              <a:pPr/>
              <a:t>61</a:t>
            </a:fld>
            <a:endParaRPr kumimoji="1" lang="zh-CN" altLang="en-US" dirty="0"/>
          </a:p>
        </p:txBody>
      </p:sp>
    </p:spTree>
    <p:extLst>
      <p:ext uri="{BB962C8B-B14F-4D97-AF65-F5344CB8AC3E}">
        <p14:creationId xmlns:p14="http://schemas.microsoft.com/office/powerpoint/2010/main" val="1849118108"/>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69C36F4-0255-497C-B274-F511E40E94C3}"/>
              </a:ext>
            </a:extLst>
          </p:cNvPr>
          <p:cNvSpPr txBox="1"/>
          <p:nvPr/>
        </p:nvSpPr>
        <p:spPr>
          <a:xfrm>
            <a:off x="838200" y="279196"/>
            <a:ext cx="8603974" cy="523220"/>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数据要素合规技术</a:t>
            </a:r>
          </a:p>
        </p:txBody>
      </p:sp>
      <p:sp>
        <p:nvSpPr>
          <p:cNvPr id="3" name="文本框 2">
            <a:extLst>
              <a:ext uri="{FF2B5EF4-FFF2-40B4-BE49-F238E27FC236}">
                <a16:creationId xmlns:a16="http://schemas.microsoft.com/office/drawing/2014/main" id="{A95E655D-85A4-E1A7-FD31-9EA9CEBDDFE7}"/>
              </a:ext>
            </a:extLst>
          </p:cNvPr>
          <p:cNvSpPr txBox="1"/>
          <p:nvPr/>
        </p:nvSpPr>
        <p:spPr>
          <a:xfrm>
            <a:off x="755795" y="1373457"/>
            <a:ext cx="10956232" cy="738664"/>
          </a:xfrm>
          <a:prstGeom prst="rect">
            <a:avLst/>
          </a:prstGeom>
          <a:noFill/>
        </p:spPr>
        <p:txBody>
          <a:bodyPr wrap="square">
            <a:spAutoFit/>
          </a:bodyPr>
          <a:lstStyle/>
          <a:p>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作为人员和技术要素密集的行业，在以信息化系统替代人力实现降本增效方面，已经进行了一段时间的探索。但是在数据要素合规，个保合规这一交叉领域仍处于摸索探索阶段</a:t>
            </a:r>
          </a:p>
          <a:p>
            <a:endPar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p:txBody>
      </p:sp>
      <p:sp>
        <p:nvSpPr>
          <p:cNvPr id="6" name="矩形: 圆角 5">
            <a:extLst>
              <a:ext uri="{FF2B5EF4-FFF2-40B4-BE49-F238E27FC236}">
                <a16:creationId xmlns:a16="http://schemas.microsoft.com/office/drawing/2014/main" id="{93C8F011-7CB2-55B4-E083-3D087BA9C54A}"/>
              </a:ext>
            </a:extLst>
          </p:cNvPr>
          <p:cNvSpPr/>
          <p:nvPr/>
        </p:nvSpPr>
        <p:spPr>
          <a:xfrm>
            <a:off x="655630" y="1238309"/>
            <a:ext cx="11056396" cy="738664"/>
          </a:xfrm>
          <a:prstGeom prst="roundRect">
            <a:avLst/>
          </a:prstGeom>
          <a:noFill/>
          <a:ln w="12700" cap="flat" cmpd="sng" algn="ctr">
            <a:solidFill>
              <a:srgbClr val="003F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35AC2CA5-54A4-BA1B-7203-5EF55348260F}"/>
              </a:ext>
            </a:extLst>
          </p:cNvPr>
          <p:cNvSpPr txBox="1"/>
          <p:nvPr/>
        </p:nvSpPr>
        <p:spPr>
          <a:xfrm>
            <a:off x="4246458" y="2573170"/>
            <a:ext cx="7096076" cy="1107996"/>
          </a:xfrm>
          <a:prstGeom prst="rect">
            <a:avLst/>
          </a:prstGeom>
          <a:noFill/>
        </p:spPr>
        <p:txBody>
          <a:bodyPr wrap="square">
            <a:spAutoFit/>
          </a:bodyPr>
          <a:lstStyle/>
          <a:p>
            <a:pPr marL="285750" indent="-285750" algn="l" fontAlgn="base">
              <a:buFont typeface="Arial" panose="020B0604020202020204" pitchFamily="34" charset="0"/>
              <a:buChar char="•"/>
            </a:pPr>
            <a:r>
              <a:rPr lang="zh-CN" altLang="en-US" b="1" i="0" dirty="0">
                <a:solidFill>
                  <a:srgbClr val="002060"/>
                </a:solidFill>
                <a:effectLst/>
                <a:latin typeface="微软雅黑" panose="020B0503020204020204" pitchFamily="34" charset="-122"/>
                <a:ea typeface="微软雅黑" panose="020B0503020204020204" pitchFamily="34" charset="-122"/>
              </a:rPr>
              <a:t>数字化的收益明显</a:t>
            </a:r>
          </a:p>
          <a:p>
            <a:pPr algn="l" fontAlgn="base"/>
            <a:r>
              <a:rPr lang="zh-CN" altLang="en-US" sz="1600" b="0" i="0" dirty="0">
                <a:solidFill>
                  <a:srgbClr val="2D2D2D"/>
                </a:solidFill>
                <a:effectLst/>
                <a:latin typeface="微软雅黑" panose="020B0503020204020204" pitchFamily="34" charset="-122"/>
                <a:ea typeface="微软雅黑" panose="020B0503020204020204" pitchFamily="34" charset="-122"/>
              </a:rPr>
              <a:t>基于许多成功案例经验，传统手工向数字化辅助转变，使手段和技术上有了突飞猛进的改进。特别是在人员配置有限、能力参差不齐的条件下，数字化促进了能力的提升</a:t>
            </a:r>
          </a:p>
        </p:txBody>
      </p:sp>
      <p:sp>
        <p:nvSpPr>
          <p:cNvPr id="8" name="文本框 7">
            <a:extLst>
              <a:ext uri="{FF2B5EF4-FFF2-40B4-BE49-F238E27FC236}">
                <a16:creationId xmlns:a16="http://schemas.microsoft.com/office/drawing/2014/main" id="{CB8B3E1E-1F8C-E30A-6598-0F1CD3FB63DA}"/>
              </a:ext>
            </a:extLst>
          </p:cNvPr>
          <p:cNvSpPr txBox="1"/>
          <p:nvPr/>
        </p:nvSpPr>
        <p:spPr>
          <a:xfrm>
            <a:off x="4246458" y="4434603"/>
            <a:ext cx="7096076" cy="1107996"/>
          </a:xfrm>
          <a:prstGeom prst="rect">
            <a:avLst/>
          </a:prstGeom>
          <a:noFill/>
        </p:spPr>
        <p:txBody>
          <a:bodyPr wrap="square">
            <a:spAutoFit/>
          </a:bodyPr>
          <a:lstStyle/>
          <a:p>
            <a:pPr marL="285750" indent="-285750">
              <a:buFont typeface="Arial" panose="020B0604020202020204" pitchFamily="34" charset="0"/>
              <a:buChar char="•"/>
            </a:pPr>
            <a:r>
              <a:rPr lang="zh-CN" altLang="en-US" b="1" dirty="0">
                <a:solidFill>
                  <a:srgbClr val="002060"/>
                </a:solidFill>
                <a:latin typeface="微软雅黑" panose="020B0503020204020204" pitchFamily="34" charset="-122"/>
                <a:ea typeface="微软雅黑" panose="020B0503020204020204" pitchFamily="34" charset="-122"/>
              </a:rPr>
              <a:t>在数据要素合规，个保合规这一交叉领域仍有很大探索空间</a:t>
            </a:r>
            <a:endParaRPr lang="en-US" altLang="zh-CN" b="1" dirty="0">
              <a:solidFill>
                <a:srgbClr val="002060"/>
              </a:solidFill>
              <a:latin typeface="微软雅黑" panose="020B0503020204020204" pitchFamily="34" charset="-122"/>
              <a:ea typeface="微软雅黑" panose="020B0503020204020204" pitchFamily="34" charset="-122"/>
            </a:endParaRPr>
          </a:p>
          <a:p>
            <a:r>
              <a:rPr lang="zh-CN" altLang="en-US" sz="1600" dirty="0">
                <a:solidFill>
                  <a:srgbClr val="2D2D2D"/>
                </a:solidFill>
                <a:latin typeface="微软雅黑" panose="020B0503020204020204" pitchFamily="34" charset="-122"/>
                <a:ea typeface="微软雅黑" panose="020B0503020204020204" pitchFamily="34" charset="-122"/>
              </a:rPr>
              <a:t>现有系统平台尚不能满足大数据背景下的需求。各国日益严格的数据安全与隐私保护相关法律与规章制度不断更新出台，也使得传统平台难以灵活应对，为人员加大工作难度</a:t>
            </a:r>
          </a:p>
        </p:txBody>
      </p:sp>
      <p:pic>
        <p:nvPicPr>
          <p:cNvPr id="9" name="图片 8">
            <a:extLst>
              <a:ext uri="{FF2B5EF4-FFF2-40B4-BE49-F238E27FC236}">
                <a16:creationId xmlns:a16="http://schemas.microsoft.com/office/drawing/2014/main" id="{EDF9D960-7E80-EE5B-A51B-6BCF67A68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795" y="2369653"/>
            <a:ext cx="2966626" cy="3831337"/>
          </a:xfrm>
          <a:prstGeom prst="rect">
            <a:avLst/>
          </a:prstGeom>
        </p:spPr>
      </p:pic>
      <p:sp>
        <p:nvSpPr>
          <p:cNvPr id="10" name="矩形: 圆角 31">
            <a:extLst>
              <a:ext uri="{FF2B5EF4-FFF2-40B4-BE49-F238E27FC236}">
                <a16:creationId xmlns:a16="http://schemas.microsoft.com/office/drawing/2014/main" id="{A1E20353-AB81-70A5-691B-AFA26C7ADA29}"/>
              </a:ext>
            </a:extLst>
          </p:cNvPr>
          <p:cNvSpPr/>
          <p:nvPr/>
        </p:nvSpPr>
        <p:spPr>
          <a:xfrm>
            <a:off x="4172420" y="2377209"/>
            <a:ext cx="7244151" cy="1503448"/>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 name="矩形: 圆角 31">
            <a:extLst>
              <a:ext uri="{FF2B5EF4-FFF2-40B4-BE49-F238E27FC236}">
                <a16:creationId xmlns:a16="http://schemas.microsoft.com/office/drawing/2014/main" id="{88C60A8D-67A0-5361-6C65-D61B31F4136C}"/>
              </a:ext>
            </a:extLst>
          </p:cNvPr>
          <p:cNvSpPr/>
          <p:nvPr/>
        </p:nvSpPr>
        <p:spPr>
          <a:xfrm>
            <a:off x="4172420" y="4260574"/>
            <a:ext cx="7244151" cy="1503448"/>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340E69C2-9FA3-64BE-C2A5-846ADC317DC6}"/>
              </a:ext>
            </a:extLst>
          </p:cNvPr>
          <p:cNvSpPr>
            <a:spLocks noGrp="1"/>
          </p:cNvSpPr>
          <p:nvPr>
            <p:ph type="sldNum" sz="quarter" idx="11"/>
          </p:nvPr>
        </p:nvSpPr>
        <p:spPr/>
        <p:txBody>
          <a:bodyPr/>
          <a:lstStyle/>
          <a:p>
            <a:fld id="{30F1A57F-7590-DA4B-A3C4-2D26B37BD10B}" type="slidenum">
              <a:rPr kumimoji="1" lang="zh-CN" altLang="en-US" smtClean="0"/>
              <a:pPr/>
              <a:t>62</a:t>
            </a:fld>
            <a:endParaRPr kumimoji="1" lang="zh-CN" altLang="en-US" dirty="0"/>
          </a:p>
        </p:txBody>
      </p:sp>
    </p:spTree>
    <p:extLst>
      <p:ext uri="{BB962C8B-B14F-4D97-AF65-F5344CB8AC3E}">
        <p14:creationId xmlns:p14="http://schemas.microsoft.com/office/powerpoint/2010/main" val="1384130496"/>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69C36F4-0255-497C-B274-F511E40E94C3}"/>
              </a:ext>
            </a:extLst>
          </p:cNvPr>
          <p:cNvSpPr txBox="1"/>
          <p:nvPr/>
        </p:nvSpPr>
        <p:spPr>
          <a:xfrm>
            <a:off x="838200" y="279196"/>
            <a:ext cx="8603974" cy="523220"/>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数据要素合规技术</a:t>
            </a:r>
          </a:p>
        </p:txBody>
      </p:sp>
      <p:sp>
        <p:nvSpPr>
          <p:cNvPr id="5" name="文本框 4">
            <a:extLst>
              <a:ext uri="{FF2B5EF4-FFF2-40B4-BE49-F238E27FC236}">
                <a16:creationId xmlns:a16="http://schemas.microsoft.com/office/drawing/2014/main" id="{41D37CF3-718C-FDE1-60A5-4E5F01DB94AC}"/>
              </a:ext>
            </a:extLst>
          </p:cNvPr>
          <p:cNvSpPr txBox="1"/>
          <p:nvPr/>
        </p:nvSpPr>
        <p:spPr>
          <a:xfrm>
            <a:off x="7122424" y="2513209"/>
            <a:ext cx="3964640" cy="3416320"/>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b="1" i="0" dirty="0">
                <a:solidFill>
                  <a:srgbClr val="002060"/>
                </a:solidFill>
                <a:effectLst/>
                <a:latin typeface="微软雅黑" panose="020B0503020204020204" pitchFamily="34" charset="-122"/>
                <a:ea typeface="微软雅黑" panose="020B0503020204020204" pitchFamily="34" charset="-122"/>
              </a:rPr>
              <a:t>不断优化数据分析工具，建立全流程易学易用的可视化平台</a:t>
            </a:r>
            <a:endParaRPr lang="en-US" altLang="zh-CN" b="1" i="0" dirty="0">
              <a:solidFill>
                <a:srgbClr val="002060"/>
              </a:solidFill>
              <a:effectLst/>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b="1" i="0" dirty="0">
              <a:solidFill>
                <a:srgbClr val="002060"/>
              </a:solidFill>
              <a:effectLst/>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b="1" i="0" dirty="0">
                <a:solidFill>
                  <a:srgbClr val="002060"/>
                </a:solidFill>
                <a:effectLst/>
                <a:latin typeface="微软雅黑" panose="020B0503020204020204" pitchFamily="34" charset="-122"/>
                <a:ea typeface="微软雅黑" panose="020B0503020204020204" pitchFamily="34" charset="-122"/>
              </a:rPr>
              <a:t>高度封装各类</a:t>
            </a:r>
            <a:r>
              <a:rPr lang="zh-CN" altLang="en-US" b="1" dirty="0">
                <a:solidFill>
                  <a:srgbClr val="002060"/>
                </a:solidFill>
                <a:latin typeface="微软雅黑" panose="020B0503020204020204" pitchFamily="34" charset="-122"/>
                <a:ea typeface="微软雅黑" panose="020B0503020204020204" pitchFamily="34" charset="-122"/>
              </a:rPr>
              <a:t>专业</a:t>
            </a:r>
            <a:r>
              <a:rPr lang="zh-CN" altLang="en-US" b="1" i="0" dirty="0">
                <a:solidFill>
                  <a:srgbClr val="002060"/>
                </a:solidFill>
                <a:effectLst/>
                <a:latin typeface="微软雅黑" panose="020B0503020204020204" pitchFamily="34" charset="-122"/>
                <a:ea typeface="微软雅黑" panose="020B0503020204020204" pitchFamily="34" charset="-122"/>
              </a:rPr>
              <a:t>工具，降低人员学习和使用门槛</a:t>
            </a:r>
            <a:endParaRPr lang="en-US" altLang="zh-CN" b="1" i="0" dirty="0">
              <a:solidFill>
                <a:srgbClr val="002060"/>
              </a:solidFill>
              <a:effectLst/>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b="1" i="0" dirty="0">
              <a:solidFill>
                <a:srgbClr val="002060"/>
              </a:solidFill>
              <a:effectLst/>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b="1" i="0" dirty="0">
                <a:solidFill>
                  <a:srgbClr val="002060"/>
                </a:solidFill>
                <a:effectLst/>
                <a:latin typeface="微软雅黑" panose="020B0503020204020204" pitchFamily="34" charset="-122"/>
                <a:ea typeface="微软雅黑" panose="020B0503020204020204" pitchFamily="34" charset="-122"/>
              </a:rPr>
              <a:t>利用</a:t>
            </a:r>
            <a:r>
              <a:rPr lang="en-US" altLang="zh-CN" b="1" i="0" dirty="0">
                <a:solidFill>
                  <a:srgbClr val="002060"/>
                </a:solidFill>
                <a:effectLst/>
                <a:latin typeface="微软雅黑" panose="020B0503020204020204" pitchFamily="34" charset="-122"/>
                <a:ea typeface="微软雅黑" panose="020B0503020204020204" pitchFamily="34" charset="-122"/>
              </a:rPr>
              <a:t>RPA</a:t>
            </a:r>
            <a:r>
              <a:rPr lang="zh-CN" altLang="en-US" b="1" i="0" dirty="0">
                <a:solidFill>
                  <a:srgbClr val="002060"/>
                </a:solidFill>
                <a:effectLst/>
                <a:latin typeface="微软雅黑" panose="020B0503020204020204" pitchFamily="34" charset="-122"/>
                <a:ea typeface="微软雅黑" panose="020B0503020204020204" pitchFamily="34" charset="-122"/>
              </a:rPr>
              <a:t>等工具，实现文本、报表和数据的自动批量下载和加工</a:t>
            </a:r>
            <a:endParaRPr lang="en-US" altLang="zh-CN" b="1" i="0" dirty="0">
              <a:solidFill>
                <a:srgbClr val="002060"/>
              </a:solidFill>
              <a:effectLst/>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AA17DE9A-BA9A-8DA0-8456-02B956DBD1FF}"/>
              </a:ext>
            </a:extLst>
          </p:cNvPr>
          <p:cNvSpPr txBox="1"/>
          <p:nvPr/>
        </p:nvSpPr>
        <p:spPr>
          <a:xfrm>
            <a:off x="402956" y="2656443"/>
            <a:ext cx="545075" cy="1754326"/>
          </a:xfrm>
          <a:prstGeom prst="rect">
            <a:avLst/>
          </a:prstGeom>
          <a:noFill/>
        </p:spPr>
        <p:txBody>
          <a:bodyPr wrap="square">
            <a:spAutoFit/>
          </a:bodyPr>
          <a:lstStyle/>
          <a:p>
            <a:r>
              <a:rPr lang="zh-CN" altLang="en-US" b="1" i="0" dirty="0">
                <a:solidFill>
                  <a:srgbClr val="002060"/>
                </a:solidFill>
                <a:effectLst/>
                <a:latin typeface="微软雅黑" panose="020B0503020204020204" pitchFamily="34" charset="-122"/>
                <a:ea typeface="微软雅黑" panose="020B0503020204020204" pitchFamily="34" charset="-122"/>
              </a:rPr>
              <a:t>合规技术工具</a:t>
            </a:r>
            <a:endParaRPr lang="zh-CN" altLang="en-US" dirty="0">
              <a:solidFill>
                <a:srgbClr val="002060"/>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34C8E305-FD1C-4F81-5EEB-485C25B387EB}"/>
              </a:ext>
            </a:extLst>
          </p:cNvPr>
          <p:cNvSpPr txBox="1"/>
          <p:nvPr/>
        </p:nvSpPr>
        <p:spPr>
          <a:xfrm>
            <a:off x="948031" y="1359320"/>
            <a:ext cx="10156108" cy="523220"/>
          </a:xfrm>
          <a:prstGeom prst="rect">
            <a:avLst/>
          </a:prstGeom>
          <a:noFill/>
        </p:spPr>
        <p:txBody>
          <a:bodyPr wrap="square">
            <a:spAutoFit/>
          </a:bodyPr>
          <a:lstStyle/>
          <a:p>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合规工具是数字化转型的关键。技术创新配合良好易用的工具可以极大提升作业的</a:t>
            </a:r>
            <a:r>
              <a:rPr lang="zh-CN" altLang="en-US" sz="1400" dirty="0">
                <a:solidFill>
                  <a:srgbClr val="C00000"/>
                </a:solidFill>
                <a:latin typeface="微软雅黑" panose="020B0503020204020204" pitchFamily="34" charset="-122"/>
                <a:ea typeface="微软雅黑" panose="020B0503020204020204" pitchFamily="34" charset="-122"/>
              </a:rPr>
              <a:t>工作效率和质量</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，使人员摆脱大量简单烦琐的重复性劳动，更加聚焦于高级作业和核心价值创造</a:t>
            </a:r>
            <a:endParaRPr lang="en-US"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1A16F469-D460-BD87-347C-AA1EDCDB8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02" y="2301471"/>
            <a:ext cx="5686313" cy="3790875"/>
          </a:xfrm>
          <a:prstGeom prst="rect">
            <a:avLst/>
          </a:prstGeom>
        </p:spPr>
      </p:pic>
      <p:sp>
        <p:nvSpPr>
          <p:cNvPr id="15" name="矩形: 圆角 9">
            <a:extLst>
              <a:ext uri="{FF2B5EF4-FFF2-40B4-BE49-F238E27FC236}">
                <a16:creationId xmlns:a16="http://schemas.microsoft.com/office/drawing/2014/main" id="{9748E8DC-1DF9-A968-7FC4-147469AD26D7}"/>
              </a:ext>
            </a:extLst>
          </p:cNvPr>
          <p:cNvSpPr/>
          <p:nvPr/>
        </p:nvSpPr>
        <p:spPr>
          <a:xfrm>
            <a:off x="663965" y="1301743"/>
            <a:ext cx="10724239" cy="630457"/>
          </a:xfrm>
          <a:prstGeom prst="roundRect">
            <a:avLst/>
          </a:prstGeom>
          <a:noFill/>
          <a:ln w="12700" cap="flat" cmpd="sng" algn="ctr">
            <a:solidFill>
              <a:srgbClr val="003F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6" name="矩形: 圆角 31">
            <a:extLst>
              <a:ext uri="{FF2B5EF4-FFF2-40B4-BE49-F238E27FC236}">
                <a16:creationId xmlns:a16="http://schemas.microsoft.com/office/drawing/2014/main" id="{6C775BCF-93D0-8325-7821-27C6C08379C1}"/>
              </a:ext>
            </a:extLst>
          </p:cNvPr>
          <p:cNvSpPr/>
          <p:nvPr/>
        </p:nvSpPr>
        <p:spPr>
          <a:xfrm>
            <a:off x="6915486" y="2437682"/>
            <a:ext cx="4415665" cy="3654664"/>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 name="灯片编号占位符 2">
            <a:extLst>
              <a:ext uri="{FF2B5EF4-FFF2-40B4-BE49-F238E27FC236}">
                <a16:creationId xmlns:a16="http://schemas.microsoft.com/office/drawing/2014/main" id="{FEC4AAC2-4825-CCE1-FCAF-6E96290BEE7E}"/>
              </a:ext>
            </a:extLst>
          </p:cNvPr>
          <p:cNvSpPr>
            <a:spLocks noGrp="1"/>
          </p:cNvSpPr>
          <p:nvPr>
            <p:ph type="sldNum" sz="quarter" idx="11"/>
          </p:nvPr>
        </p:nvSpPr>
        <p:spPr/>
        <p:txBody>
          <a:bodyPr/>
          <a:lstStyle/>
          <a:p>
            <a:fld id="{30F1A57F-7590-DA4B-A3C4-2D26B37BD10B}" type="slidenum">
              <a:rPr kumimoji="1" lang="zh-CN" altLang="en-US" smtClean="0"/>
              <a:pPr/>
              <a:t>63</a:t>
            </a:fld>
            <a:endParaRPr kumimoji="1" lang="zh-CN" altLang="en-US" dirty="0"/>
          </a:p>
        </p:txBody>
      </p:sp>
    </p:spTree>
    <p:extLst>
      <p:ext uri="{BB962C8B-B14F-4D97-AF65-F5344CB8AC3E}">
        <p14:creationId xmlns:p14="http://schemas.microsoft.com/office/powerpoint/2010/main" val="1624791114"/>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69C36F4-0255-497C-B274-F511E40E94C3}"/>
              </a:ext>
            </a:extLst>
          </p:cNvPr>
          <p:cNvSpPr txBox="1"/>
          <p:nvPr/>
        </p:nvSpPr>
        <p:spPr>
          <a:xfrm>
            <a:off x="838200" y="279196"/>
            <a:ext cx="8603974" cy="523220"/>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数据要素合规技术</a:t>
            </a:r>
          </a:p>
        </p:txBody>
      </p:sp>
      <p:pic>
        <p:nvPicPr>
          <p:cNvPr id="3" name="Picture 2" descr="查看源图像">
            <a:extLst>
              <a:ext uri="{FF2B5EF4-FFF2-40B4-BE49-F238E27FC236}">
                <a16:creationId xmlns:a16="http://schemas.microsoft.com/office/drawing/2014/main" id="{DCCD0011-3C9C-0B3C-FDF4-6987B1EEB8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6288" y="1013808"/>
            <a:ext cx="1810611" cy="1810611"/>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圆角 6">
            <a:extLst>
              <a:ext uri="{FF2B5EF4-FFF2-40B4-BE49-F238E27FC236}">
                <a16:creationId xmlns:a16="http://schemas.microsoft.com/office/drawing/2014/main" id="{46A90685-2F22-02EF-6D06-49526220F216}"/>
              </a:ext>
            </a:extLst>
          </p:cNvPr>
          <p:cNvSpPr/>
          <p:nvPr/>
        </p:nvSpPr>
        <p:spPr>
          <a:xfrm>
            <a:off x="7253029" y="1245875"/>
            <a:ext cx="1430688" cy="1413484"/>
          </a:xfrm>
          <a:prstGeom prst="roundRect">
            <a:avLst>
              <a:gd name="adj" fmla="val 8785"/>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 name="矩形: 圆角 8">
            <a:extLst>
              <a:ext uri="{FF2B5EF4-FFF2-40B4-BE49-F238E27FC236}">
                <a16:creationId xmlns:a16="http://schemas.microsoft.com/office/drawing/2014/main" id="{96DC7E11-DC9A-5964-DAC2-7CAF89486661}"/>
              </a:ext>
            </a:extLst>
          </p:cNvPr>
          <p:cNvSpPr/>
          <p:nvPr/>
        </p:nvSpPr>
        <p:spPr>
          <a:xfrm>
            <a:off x="9263112" y="1240260"/>
            <a:ext cx="1424715" cy="1424715"/>
          </a:xfrm>
          <a:prstGeom prst="roundRect">
            <a:avLst>
              <a:gd name="adj" fmla="val 6940"/>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9990D6A7-0CA0-B74A-0671-50AAC1F5073B}"/>
              </a:ext>
            </a:extLst>
          </p:cNvPr>
          <p:cNvPicPr>
            <a:picLocks noChangeAspect="1"/>
          </p:cNvPicPr>
          <p:nvPr/>
        </p:nvPicPr>
        <p:blipFill>
          <a:blip r:embed="rId6"/>
          <a:stretch>
            <a:fillRect/>
          </a:stretch>
        </p:blipFill>
        <p:spPr>
          <a:xfrm>
            <a:off x="5248921" y="2706454"/>
            <a:ext cx="5438907" cy="1685923"/>
          </a:xfrm>
          <a:prstGeom prst="rect">
            <a:avLst/>
          </a:prstGeom>
        </p:spPr>
      </p:pic>
      <p:pic>
        <p:nvPicPr>
          <p:cNvPr id="9" name="图片 8">
            <a:extLst>
              <a:ext uri="{FF2B5EF4-FFF2-40B4-BE49-F238E27FC236}">
                <a16:creationId xmlns:a16="http://schemas.microsoft.com/office/drawing/2014/main" id="{143351CA-FE9C-BDFB-B3FA-4AA04A6A81F7}"/>
              </a:ext>
            </a:extLst>
          </p:cNvPr>
          <p:cNvPicPr>
            <a:picLocks noChangeAspect="1"/>
          </p:cNvPicPr>
          <p:nvPr/>
        </p:nvPicPr>
        <p:blipFill>
          <a:blip r:embed="rId7"/>
          <a:stretch>
            <a:fillRect/>
          </a:stretch>
        </p:blipFill>
        <p:spPr>
          <a:xfrm>
            <a:off x="5248920" y="4449485"/>
            <a:ext cx="5438907" cy="1685923"/>
          </a:xfrm>
          <a:prstGeom prst="rect">
            <a:avLst/>
          </a:prstGeom>
        </p:spPr>
      </p:pic>
      <p:sp>
        <p:nvSpPr>
          <p:cNvPr id="10" name="矩形 9">
            <a:extLst>
              <a:ext uri="{FF2B5EF4-FFF2-40B4-BE49-F238E27FC236}">
                <a16:creationId xmlns:a16="http://schemas.microsoft.com/office/drawing/2014/main" id="{D51599E0-D903-A7A2-7EC1-3D16AD40F289}"/>
              </a:ext>
            </a:extLst>
          </p:cNvPr>
          <p:cNvSpPr/>
          <p:nvPr/>
        </p:nvSpPr>
        <p:spPr>
          <a:xfrm>
            <a:off x="1024620" y="1639740"/>
            <a:ext cx="3893575" cy="584775"/>
          </a:xfrm>
          <a:prstGeom prst="rect">
            <a:avLst/>
          </a:prstGeom>
          <a:solidFill>
            <a:srgbClr val="3365A0"/>
          </a:solidFill>
          <a:ln>
            <a:noFill/>
          </a:ln>
          <a:effectLst>
            <a:softEdge rad="27082"/>
          </a:effectLst>
        </p:spPr>
        <p:txBody>
          <a:bodyPr rtlCol="0" anchor="ctr"/>
          <a:lstStyle/>
          <a:p>
            <a:pPr lvl="0" algn="ctr">
              <a:defRPr/>
            </a:pPr>
            <a:r>
              <a:rPr lang="en" altLang="zh-CN" sz="2000" b="1" kern="0" dirty="0">
                <a:solidFill>
                  <a:prstClr val="white"/>
                </a:solidFill>
                <a:latin typeface="微软雅黑" panose="020B0503020204020204" pitchFamily="34" charset="-122"/>
                <a:ea typeface="微软雅黑" panose="020B0503020204020204" pitchFamily="34" charset="-122"/>
              </a:rPr>
              <a:t>OCR</a:t>
            </a:r>
            <a:r>
              <a:rPr lang="zh-CN" altLang="en" sz="2000" b="1" kern="0" dirty="0">
                <a:solidFill>
                  <a:prstClr val="white"/>
                </a:solidFill>
                <a:latin typeface="微软雅黑" panose="020B0503020204020204" pitchFamily="34" charset="-122"/>
                <a:ea typeface="微软雅黑" panose="020B0503020204020204" pitchFamily="34" charset="-122"/>
              </a:rPr>
              <a:t>、</a:t>
            </a:r>
            <a:r>
              <a:rPr lang="en" altLang="zh-CN" sz="2000" b="1" kern="0" dirty="0">
                <a:solidFill>
                  <a:prstClr val="white"/>
                </a:solidFill>
                <a:latin typeface="微软雅黑" panose="020B0503020204020204" pitchFamily="34" charset="-122"/>
                <a:ea typeface="微软雅黑" panose="020B0503020204020204" pitchFamily="34" charset="-122"/>
              </a:rPr>
              <a:t>ASR</a:t>
            </a:r>
            <a:r>
              <a:rPr lang="zh-CN" altLang="en" sz="2000" b="1" kern="0" dirty="0">
                <a:solidFill>
                  <a:prstClr val="white"/>
                </a:solidFill>
                <a:latin typeface="微软雅黑" panose="020B0503020204020204" pitchFamily="34" charset="-122"/>
                <a:ea typeface="微软雅黑" panose="020B0503020204020204" pitchFamily="34" charset="-122"/>
              </a:rPr>
              <a:t>、</a:t>
            </a:r>
            <a:r>
              <a:rPr lang="en" altLang="zh-CN" sz="2000" b="1" kern="0" dirty="0">
                <a:solidFill>
                  <a:prstClr val="white"/>
                </a:solidFill>
                <a:latin typeface="微软雅黑" panose="020B0503020204020204" pitchFamily="34" charset="-122"/>
                <a:ea typeface="微软雅黑" panose="020B0503020204020204" pitchFamily="34" charset="-122"/>
              </a:rPr>
              <a:t>NLP</a:t>
            </a:r>
          </a:p>
        </p:txBody>
      </p:sp>
      <p:sp>
        <p:nvSpPr>
          <p:cNvPr id="11" name="矩形 10">
            <a:extLst>
              <a:ext uri="{FF2B5EF4-FFF2-40B4-BE49-F238E27FC236}">
                <a16:creationId xmlns:a16="http://schemas.microsoft.com/office/drawing/2014/main" id="{F87EA01D-A254-BBD9-F987-BFB247301141}"/>
              </a:ext>
            </a:extLst>
          </p:cNvPr>
          <p:cNvSpPr/>
          <p:nvPr/>
        </p:nvSpPr>
        <p:spPr>
          <a:xfrm>
            <a:off x="1024620" y="3382733"/>
            <a:ext cx="3893575" cy="584775"/>
          </a:xfrm>
          <a:prstGeom prst="rect">
            <a:avLst/>
          </a:prstGeom>
          <a:solidFill>
            <a:srgbClr val="3365A0"/>
          </a:solidFill>
          <a:ln>
            <a:noFill/>
          </a:ln>
          <a:effectLst>
            <a:softEdge rad="25400"/>
          </a:effectLst>
        </p:spPr>
        <p:txBody>
          <a:bodyPr rtlCol="0" anchor="ctr"/>
          <a:lstStyle/>
          <a:p>
            <a:pPr lvl="0" algn="ctr">
              <a:defRPr/>
            </a:pPr>
            <a:r>
              <a:rPr lang="zh-CN" altLang="en-US" sz="2000" b="1" kern="0" dirty="0">
                <a:solidFill>
                  <a:prstClr val="white"/>
                </a:solidFill>
                <a:latin typeface="微软雅黑" panose="020B0503020204020204" pitchFamily="34" charset="-122"/>
                <a:ea typeface="微软雅黑" panose="020B0503020204020204" pitchFamily="34" charset="-122"/>
              </a:rPr>
              <a:t>机器学习、神经网络、深度学习</a:t>
            </a:r>
          </a:p>
        </p:txBody>
      </p:sp>
      <p:sp>
        <p:nvSpPr>
          <p:cNvPr id="17" name="矩形 16">
            <a:extLst>
              <a:ext uri="{FF2B5EF4-FFF2-40B4-BE49-F238E27FC236}">
                <a16:creationId xmlns:a16="http://schemas.microsoft.com/office/drawing/2014/main" id="{BD647EC2-28C7-3DF0-34DD-B1CDF99E8E9E}"/>
              </a:ext>
            </a:extLst>
          </p:cNvPr>
          <p:cNvSpPr/>
          <p:nvPr/>
        </p:nvSpPr>
        <p:spPr>
          <a:xfrm>
            <a:off x="1041080" y="5125726"/>
            <a:ext cx="3893575" cy="584775"/>
          </a:xfrm>
          <a:prstGeom prst="rect">
            <a:avLst/>
          </a:prstGeom>
          <a:solidFill>
            <a:srgbClr val="3365A0"/>
          </a:solidFill>
          <a:ln>
            <a:noFill/>
          </a:ln>
          <a:effectLst>
            <a:softEdge rad="25400"/>
          </a:effectLst>
        </p:spPr>
        <p:txBody>
          <a:bodyPr rtlCol="0" anchor="ctr"/>
          <a:lstStyle/>
          <a:p>
            <a:pPr lvl="0" algn="ctr">
              <a:defRPr/>
            </a:pPr>
            <a:r>
              <a:rPr lang="zh-CN" altLang="en-US" sz="2000" b="1" kern="0" dirty="0">
                <a:solidFill>
                  <a:prstClr val="white"/>
                </a:solidFill>
                <a:latin typeface="微软雅黑" panose="020B0503020204020204" pitchFamily="34" charset="-122"/>
                <a:ea typeface="微软雅黑" panose="020B0503020204020204" pitchFamily="34" charset="-122"/>
              </a:rPr>
              <a:t>区块链技术</a:t>
            </a:r>
          </a:p>
        </p:txBody>
      </p:sp>
      <p:sp>
        <p:nvSpPr>
          <p:cNvPr id="5" name="灯片编号占位符 4">
            <a:extLst>
              <a:ext uri="{FF2B5EF4-FFF2-40B4-BE49-F238E27FC236}">
                <a16:creationId xmlns:a16="http://schemas.microsoft.com/office/drawing/2014/main" id="{08DEC0AD-F810-14D0-AAC1-BA97708A158A}"/>
              </a:ext>
            </a:extLst>
          </p:cNvPr>
          <p:cNvSpPr>
            <a:spLocks noGrp="1"/>
          </p:cNvSpPr>
          <p:nvPr>
            <p:ph type="sldNum" sz="quarter" idx="11"/>
          </p:nvPr>
        </p:nvSpPr>
        <p:spPr/>
        <p:txBody>
          <a:bodyPr/>
          <a:lstStyle/>
          <a:p>
            <a:fld id="{30F1A57F-7590-DA4B-A3C4-2D26B37BD10B}" type="slidenum">
              <a:rPr kumimoji="1" lang="zh-CN" altLang="en-US" smtClean="0"/>
              <a:pPr/>
              <a:t>64</a:t>
            </a:fld>
            <a:endParaRPr kumimoji="1" lang="zh-CN" altLang="en-US" dirty="0"/>
          </a:p>
        </p:txBody>
      </p:sp>
    </p:spTree>
    <p:extLst>
      <p:ext uri="{BB962C8B-B14F-4D97-AF65-F5344CB8AC3E}">
        <p14:creationId xmlns:p14="http://schemas.microsoft.com/office/powerpoint/2010/main" val="4119116141"/>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目录</a:t>
            </a:r>
            <a:endParaRPr lang="zh-CN" altLang="en-US" sz="2400" b="1" dirty="0">
              <a:latin typeface="微软雅黑" panose="020B0503020204020204" pitchFamily="34" charset="-122"/>
              <a:ea typeface="微软雅黑" panose="020B0503020204020204" pitchFamily="34" charset="-122"/>
            </a:endParaRPr>
          </a:p>
        </p:txBody>
      </p:sp>
      <p:sp>
        <p:nvSpPr>
          <p:cNvPr id="5" name="内容占位符 2">
            <a:extLst>
              <a:ext uri="{FF2B5EF4-FFF2-40B4-BE49-F238E27FC236}">
                <a16:creationId xmlns:a16="http://schemas.microsoft.com/office/drawing/2014/main" id="{7A572729-5EBA-CF69-2A8B-09CA322AFD80}"/>
              </a:ext>
            </a:extLst>
          </p:cNvPr>
          <p:cNvSpPr txBox="1">
            <a:spLocks/>
          </p:cNvSpPr>
          <p:nvPr/>
        </p:nvSpPr>
        <p:spPr>
          <a:xfrm>
            <a:off x="854241" y="1600200"/>
            <a:ext cx="10986463"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kumimoji="1" lang="zh-CN" altLang="en-US" dirty="0">
                <a:latin typeface="Microsoft YaHei" panose="020B0503020204020204" pitchFamily="34" charset="-122"/>
                <a:ea typeface="Microsoft YaHei" panose="020B0503020204020204" pitchFamily="34" charset="-122"/>
              </a:rPr>
              <a:t>数据要素合规背景</a:t>
            </a:r>
            <a:endParaRPr kumimoji="1" lang="en-US" altLang="zh-CN" dirty="0">
              <a:latin typeface="Microsoft YaHei" panose="020B0503020204020204" pitchFamily="34" charset="-122"/>
              <a:ea typeface="Microsoft YaHei" panose="020B0503020204020204" pitchFamily="34" charset="-122"/>
            </a:endParaRPr>
          </a:p>
          <a:p>
            <a:pPr>
              <a:lnSpc>
                <a:spcPct val="150000"/>
              </a:lnSpc>
            </a:pPr>
            <a:r>
              <a:rPr kumimoji="1" lang="zh-CN" altLang="en-US" dirty="0">
                <a:latin typeface="Microsoft YaHei" panose="020B0503020204020204" pitchFamily="34" charset="-122"/>
                <a:ea typeface="Microsoft YaHei" panose="020B0503020204020204" pitchFamily="34" charset="-122"/>
              </a:rPr>
              <a:t>数据要素合规技术</a:t>
            </a:r>
            <a:endParaRPr kumimoji="1" lang="en-US" altLang="zh-CN" dirty="0">
              <a:latin typeface="Microsoft YaHei" panose="020B0503020204020204" pitchFamily="34" charset="-122"/>
              <a:ea typeface="Microsoft YaHei" panose="020B0503020204020204" pitchFamily="34" charset="-122"/>
            </a:endParaRPr>
          </a:p>
          <a:p>
            <a:pPr>
              <a:lnSpc>
                <a:spcPct val="150000"/>
              </a:lnSpc>
            </a:pPr>
            <a:r>
              <a:rPr kumimoji="1" lang="zh-CN" altLang="en-US" dirty="0">
                <a:solidFill>
                  <a:srgbClr val="C00000"/>
                </a:solidFill>
                <a:latin typeface="Microsoft YaHei" panose="020B0503020204020204" pitchFamily="34" charset="-122"/>
                <a:ea typeface="Microsoft YaHei" panose="020B0503020204020204" pitchFamily="34" charset="-122"/>
              </a:rPr>
              <a:t>数据要素合规平台</a:t>
            </a:r>
            <a:endParaRPr kumimoji="1" lang="en-US" altLang="zh-CN" dirty="0">
              <a:solidFill>
                <a:srgbClr val="C00000"/>
              </a:solidFill>
              <a:latin typeface="Microsoft YaHei" panose="020B0503020204020204" pitchFamily="34" charset="-122"/>
              <a:ea typeface="Microsoft YaHei" panose="020B0503020204020204" pitchFamily="34" charset="-122"/>
            </a:endParaRPr>
          </a:p>
          <a:p>
            <a:pPr>
              <a:lnSpc>
                <a:spcPct val="150000"/>
              </a:lnSpc>
            </a:pPr>
            <a:r>
              <a:rPr kumimoji="1" lang="zh-CN" altLang="en-US" dirty="0">
                <a:latin typeface="Microsoft YaHei" panose="020B0503020204020204" pitchFamily="34" charset="-122"/>
                <a:ea typeface="Microsoft YaHei" panose="020B0503020204020204" pitchFamily="34" charset="-122"/>
              </a:rPr>
              <a:t>数据要素合规展望</a:t>
            </a:r>
          </a:p>
        </p:txBody>
      </p:sp>
      <p:sp>
        <p:nvSpPr>
          <p:cNvPr id="4" name="文本框 3">
            <a:extLst>
              <a:ext uri="{FF2B5EF4-FFF2-40B4-BE49-F238E27FC236}">
                <a16:creationId xmlns:a16="http://schemas.microsoft.com/office/drawing/2014/main" id="{E6F43C5D-4C6D-0950-F1E7-C4C9AA54241F}"/>
              </a:ext>
            </a:extLst>
          </p:cNvPr>
          <p:cNvSpPr txBox="1"/>
          <p:nvPr/>
        </p:nvSpPr>
        <p:spPr>
          <a:xfrm>
            <a:off x="5035936" y="2652531"/>
            <a:ext cx="6060850" cy="923330"/>
          </a:xfrm>
          <a:prstGeom prst="rect">
            <a:avLst/>
          </a:prstGeom>
          <a:noFill/>
        </p:spPr>
        <p:txBody>
          <a:bodyPr wrap="square">
            <a:spAutoFit/>
          </a:bodyPr>
          <a:lstStyle/>
          <a:p>
            <a:r>
              <a:rPr lang="zh-CN" altLang="en-US" dirty="0">
                <a:latin typeface="Microsoft Yahei" panose="020B0503020204020204" pitchFamily="34" charset="-122"/>
                <a:ea typeface="Microsoft Yahei" panose="020B0503020204020204" pitchFamily="34" charset="-122"/>
              </a:rPr>
              <a:t>平台集人工智能、法律、数据安全于一体，提供个人信息保护合规的一站式解决方案，有效解决合规业务“最后一公里”问题</a:t>
            </a:r>
          </a:p>
        </p:txBody>
      </p:sp>
      <p:sp>
        <p:nvSpPr>
          <p:cNvPr id="8" name="圆角矩形 7">
            <a:extLst>
              <a:ext uri="{FF2B5EF4-FFF2-40B4-BE49-F238E27FC236}">
                <a16:creationId xmlns:a16="http://schemas.microsoft.com/office/drawing/2014/main" id="{44029B56-F8AB-F357-0832-691865E05F02}"/>
              </a:ext>
            </a:extLst>
          </p:cNvPr>
          <p:cNvSpPr/>
          <p:nvPr/>
        </p:nvSpPr>
        <p:spPr>
          <a:xfrm>
            <a:off x="4784517" y="2479729"/>
            <a:ext cx="6312269" cy="1241666"/>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灯片编号占位符 1">
            <a:extLst>
              <a:ext uri="{FF2B5EF4-FFF2-40B4-BE49-F238E27FC236}">
                <a16:creationId xmlns:a16="http://schemas.microsoft.com/office/drawing/2014/main" id="{68E863B6-D85B-6F5E-1CC1-B7C1AC20692E}"/>
              </a:ext>
            </a:extLst>
          </p:cNvPr>
          <p:cNvSpPr>
            <a:spLocks noGrp="1"/>
          </p:cNvSpPr>
          <p:nvPr>
            <p:ph type="sldNum" sz="quarter" idx="11"/>
          </p:nvPr>
        </p:nvSpPr>
        <p:spPr/>
        <p:txBody>
          <a:bodyPr/>
          <a:lstStyle/>
          <a:p>
            <a:fld id="{30F1A57F-7590-DA4B-A3C4-2D26B37BD10B}" type="slidenum">
              <a:rPr kumimoji="1" lang="zh-CN" altLang="en-US" smtClean="0"/>
              <a:pPr/>
              <a:t>65</a:t>
            </a:fld>
            <a:endParaRPr kumimoji="1" lang="zh-CN" altLang="en-US" dirty="0"/>
          </a:p>
        </p:txBody>
      </p:sp>
    </p:spTree>
    <p:extLst>
      <p:ext uri="{BB962C8B-B14F-4D97-AF65-F5344CB8AC3E}">
        <p14:creationId xmlns:p14="http://schemas.microsoft.com/office/powerpoint/2010/main" val="2671596715"/>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6157526"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数据要素合规平台（个人信息保护）</a:t>
            </a:r>
            <a:endParaRPr lang="zh-CN" altLang="en-US" sz="2400" b="1"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8F4AA5B0-6C2A-5CB0-072E-DC14FF4C1F30}"/>
              </a:ext>
            </a:extLst>
          </p:cNvPr>
          <p:cNvGrpSpPr/>
          <p:nvPr/>
        </p:nvGrpSpPr>
        <p:grpSpPr>
          <a:xfrm>
            <a:off x="1229544" y="1923022"/>
            <a:ext cx="3341127" cy="3376199"/>
            <a:chOff x="3384263" y="1808668"/>
            <a:chExt cx="3341127" cy="3376199"/>
          </a:xfrm>
        </p:grpSpPr>
        <p:sp>
          <p:nvSpPr>
            <p:cNvPr id="7" name="Shape 1090">
              <a:extLst>
                <a:ext uri="{FF2B5EF4-FFF2-40B4-BE49-F238E27FC236}">
                  <a16:creationId xmlns:a16="http://schemas.microsoft.com/office/drawing/2014/main" id="{BA36A72D-2B2E-6E61-D9E1-882D85F99358}"/>
                </a:ext>
              </a:extLst>
            </p:cNvPr>
            <p:cNvSpPr/>
            <p:nvPr/>
          </p:nvSpPr>
          <p:spPr>
            <a:xfrm>
              <a:off x="3384263" y="1830362"/>
              <a:ext cx="1591338" cy="159133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19"/>
                    <a:pt x="21600" y="10819"/>
                    <a:pt x="21600" y="10819"/>
                  </a:cubicBezTo>
                  <a:cubicBezTo>
                    <a:pt x="21600" y="6311"/>
                    <a:pt x="19797" y="3155"/>
                    <a:pt x="16228" y="1352"/>
                  </a:cubicBezTo>
                  <a:cubicBezTo>
                    <a:pt x="13523" y="0"/>
                    <a:pt x="10819" y="0"/>
                    <a:pt x="10781" y="0"/>
                  </a:cubicBezTo>
                  <a:cubicBezTo>
                    <a:pt x="0" y="0"/>
                    <a:pt x="0" y="0"/>
                    <a:pt x="0" y="0"/>
                  </a:cubicBezTo>
                  <a:cubicBezTo>
                    <a:pt x="0" y="10819"/>
                    <a:pt x="0" y="10819"/>
                    <a:pt x="0" y="10819"/>
                  </a:cubicBezTo>
                  <a:cubicBezTo>
                    <a:pt x="0" y="15289"/>
                    <a:pt x="1803" y="18482"/>
                    <a:pt x="5334" y="20248"/>
                  </a:cubicBezTo>
                  <a:cubicBezTo>
                    <a:pt x="8039" y="21600"/>
                    <a:pt x="10781" y="21600"/>
                    <a:pt x="10781" y="21600"/>
                  </a:cubicBezTo>
                  <a:lnTo>
                    <a:pt x="21600" y="21600"/>
                  </a:lnTo>
                  <a:close/>
                </a:path>
              </a:pathLst>
            </a:custGeom>
            <a:solidFill>
              <a:srgbClr val="31649E"/>
            </a:solidFill>
            <a:ln w="12700" cap="flat">
              <a:noFill/>
              <a:miter lim="400000"/>
            </a:ln>
            <a:effectLst/>
          </p:spPr>
          <p:txBody>
            <a:bodyPr wrap="square" lIns="91439" tIns="91439" rIns="91439" bIns="91439" numCol="1" anchor="t">
              <a:noAutofit/>
            </a:bodyPr>
            <a:lstStyle/>
            <a:p>
              <a:pPr>
                <a:defRPr/>
              </a:pPr>
              <a:endParaRPr kern="0">
                <a:solidFill>
                  <a:srgbClr val="262626"/>
                </a:solidFill>
                <a:latin typeface="微软雅黑" panose="020B0503020204020204" pitchFamily="34" charset="-122"/>
                <a:ea typeface="微软雅黑" panose="020B0503020204020204" pitchFamily="34" charset="-122"/>
              </a:endParaRPr>
            </a:p>
          </p:txBody>
        </p:sp>
        <p:sp>
          <p:nvSpPr>
            <p:cNvPr id="9" name="Shape 1094">
              <a:extLst>
                <a:ext uri="{FF2B5EF4-FFF2-40B4-BE49-F238E27FC236}">
                  <a16:creationId xmlns:a16="http://schemas.microsoft.com/office/drawing/2014/main" id="{0BDB53BC-0426-970D-B5CE-36210B10DDEA}"/>
                </a:ext>
              </a:extLst>
            </p:cNvPr>
            <p:cNvSpPr/>
            <p:nvPr/>
          </p:nvSpPr>
          <p:spPr>
            <a:xfrm>
              <a:off x="5126392" y="1808668"/>
              <a:ext cx="1591337" cy="1591337"/>
            </a:xfrm>
            <a:custGeom>
              <a:avLst/>
              <a:gdLst/>
              <a:ahLst/>
              <a:cxnLst>
                <a:cxn ang="0">
                  <a:pos x="wd2" y="hd2"/>
                </a:cxn>
                <a:cxn ang="5400000">
                  <a:pos x="wd2" y="hd2"/>
                </a:cxn>
                <a:cxn ang="10800000">
                  <a:pos x="wd2" y="hd2"/>
                </a:cxn>
                <a:cxn ang="16200000">
                  <a:pos x="wd2" y="hd2"/>
                </a:cxn>
              </a:cxnLst>
              <a:rect l="0" t="0" r="r" b="b"/>
              <a:pathLst>
                <a:path w="21600" h="21600" extrusionOk="0">
                  <a:moveTo>
                    <a:pt x="10781" y="21600"/>
                  </a:moveTo>
                  <a:cubicBezTo>
                    <a:pt x="15289" y="21600"/>
                    <a:pt x="18445" y="19797"/>
                    <a:pt x="20248" y="16266"/>
                  </a:cubicBezTo>
                  <a:cubicBezTo>
                    <a:pt x="21600" y="13561"/>
                    <a:pt x="21600" y="10819"/>
                    <a:pt x="21600" y="10819"/>
                  </a:cubicBezTo>
                  <a:cubicBezTo>
                    <a:pt x="21600" y="0"/>
                    <a:pt x="21600" y="0"/>
                    <a:pt x="21600" y="0"/>
                  </a:cubicBezTo>
                  <a:cubicBezTo>
                    <a:pt x="10781" y="0"/>
                    <a:pt x="10781" y="0"/>
                    <a:pt x="10781" y="0"/>
                  </a:cubicBezTo>
                  <a:cubicBezTo>
                    <a:pt x="6311" y="0"/>
                    <a:pt x="3118" y="1803"/>
                    <a:pt x="1352" y="5372"/>
                  </a:cubicBezTo>
                  <a:cubicBezTo>
                    <a:pt x="0" y="8077"/>
                    <a:pt x="0" y="10781"/>
                    <a:pt x="0" y="10819"/>
                  </a:cubicBezTo>
                  <a:cubicBezTo>
                    <a:pt x="0" y="21600"/>
                    <a:pt x="0" y="21600"/>
                    <a:pt x="0" y="21600"/>
                  </a:cubicBezTo>
                  <a:lnTo>
                    <a:pt x="10781" y="21600"/>
                  </a:lnTo>
                  <a:close/>
                </a:path>
              </a:pathLst>
            </a:custGeom>
            <a:solidFill>
              <a:srgbClr val="3174C3">
                <a:lumMod val="50000"/>
              </a:srgbClr>
            </a:solidFill>
            <a:ln w="12700" cap="flat">
              <a:noFill/>
              <a:miter lim="400000"/>
            </a:ln>
            <a:effectLst/>
          </p:spPr>
          <p:txBody>
            <a:bodyPr wrap="square" lIns="91439" tIns="91439" rIns="91439" bIns="91439" numCol="1" anchor="t">
              <a:noAutofit/>
            </a:bodyPr>
            <a:lstStyle/>
            <a:p>
              <a:pPr>
                <a:defRPr/>
              </a:pPr>
              <a:endParaRPr kern="0">
                <a:solidFill>
                  <a:srgbClr val="262626"/>
                </a:solidFill>
                <a:latin typeface="微软雅黑" panose="020B0503020204020204" pitchFamily="34" charset="-122"/>
                <a:ea typeface="微软雅黑" panose="020B0503020204020204" pitchFamily="34" charset="-122"/>
              </a:endParaRPr>
            </a:p>
          </p:txBody>
        </p:sp>
        <p:sp>
          <p:nvSpPr>
            <p:cNvPr id="10" name="Shape 1098">
              <a:extLst>
                <a:ext uri="{FF2B5EF4-FFF2-40B4-BE49-F238E27FC236}">
                  <a16:creationId xmlns:a16="http://schemas.microsoft.com/office/drawing/2014/main" id="{6F2F6B1D-7546-427D-DE57-17853E156770}"/>
                </a:ext>
              </a:extLst>
            </p:cNvPr>
            <p:cNvSpPr/>
            <p:nvPr/>
          </p:nvSpPr>
          <p:spPr>
            <a:xfrm>
              <a:off x="3384263" y="3593531"/>
              <a:ext cx="1591336" cy="1591336"/>
            </a:xfrm>
            <a:custGeom>
              <a:avLst/>
              <a:gdLst/>
              <a:ahLst/>
              <a:cxnLst>
                <a:cxn ang="0">
                  <a:pos x="wd2" y="hd2"/>
                </a:cxn>
                <a:cxn ang="5400000">
                  <a:pos x="wd2" y="hd2"/>
                </a:cxn>
                <a:cxn ang="10800000">
                  <a:pos x="wd2" y="hd2"/>
                </a:cxn>
                <a:cxn ang="16200000">
                  <a:pos x="wd2" y="hd2"/>
                </a:cxn>
              </a:cxnLst>
              <a:rect l="0" t="0" r="r" b="b"/>
              <a:pathLst>
                <a:path w="21600" h="21600" extrusionOk="0">
                  <a:moveTo>
                    <a:pt x="10781" y="21600"/>
                  </a:moveTo>
                  <a:cubicBezTo>
                    <a:pt x="10819" y="21600"/>
                    <a:pt x="13599" y="21600"/>
                    <a:pt x="16303" y="20210"/>
                  </a:cubicBezTo>
                  <a:cubicBezTo>
                    <a:pt x="19834" y="18445"/>
                    <a:pt x="21600" y="15251"/>
                    <a:pt x="21600" y="10819"/>
                  </a:cubicBezTo>
                  <a:cubicBezTo>
                    <a:pt x="21600" y="0"/>
                    <a:pt x="21600" y="0"/>
                    <a:pt x="21600" y="0"/>
                  </a:cubicBezTo>
                  <a:cubicBezTo>
                    <a:pt x="10781" y="0"/>
                    <a:pt x="10781" y="0"/>
                    <a:pt x="10781" y="0"/>
                  </a:cubicBezTo>
                  <a:cubicBezTo>
                    <a:pt x="10781" y="0"/>
                    <a:pt x="8001" y="38"/>
                    <a:pt x="5297" y="1390"/>
                  </a:cubicBezTo>
                  <a:cubicBezTo>
                    <a:pt x="1766" y="3155"/>
                    <a:pt x="0" y="6349"/>
                    <a:pt x="0" y="10819"/>
                  </a:cubicBezTo>
                  <a:cubicBezTo>
                    <a:pt x="0" y="21600"/>
                    <a:pt x="0" y="21600"/>
                    <a:pt x="0" y="21600"/>
                  </a:cubicBezTo>
                  <a:lnTo>
                    <a:pt x="10781" y="21600"/>
                  </a:lnTo>
                  <a:close/>
                </a:path>
              </a:pathLst>
            </a:custGeom>
            <a:solidFill>
              <a:srgbClr val="3174C3">
                <a:lumMod val="60000"/>
                <a:lumOff val="40000"/>
              </a:srgbClr>
            </a:solidFill>
            <a:ln w="12700" cap="flat">
              <a:noFill/>
              <a:miter lim="400000"/>
            </a:ln>
            <a:effectLst/>
          </p:spPr>
          <p:txBody>
            <a:bodyPr wrap="square" lIns="91439" tIns="91439" rIns="91439" bIns="91439" numCol="1" anchor="t">
              <a:noAutofit/>
            </a:bodyPr>
            <a:lstStyle/>
            <a:p>
              <a:pPr>
                <a:defRPr/>
              </a:pPr>
              <a:endParaRPr kern="0">
                <a:solidFill>
                  <a:srgbClr val="262626"/>
                </a:solidFill>
                <a:latin typeface="微软雅黑" panose="020B0503020204020204" pitchFamily="34" charset="-122"/>
                <a:ea typeface="微软雅黑" panose="020B0503020204020204" pitchFamily="34" charset="-122"/>
              </a:endParaRPr>
            </a:p>
          </p:txBody>
        </p:sp>
        <p:sp>
          <p:nvSpPr>
            <p:cNvPr id="11" name="Shape 1102">
              <a:extLst>
                <a:ext uri="{FF2B5EF4-FFF2-40B4-BE49-F238E27FC236}">
                  <a16:creationId xmlns:a16="http://schemas.microsoft.com/office/drawing/2014/main" id="{4FA4582D-E8DA-3FD9-D2DE-798911A34373}"/>
                </a:ext>
              </a:extLst>
            </p:cNvPr>
            <p:cNvSpPr/>
            <p:nvPr/>
          </p:nvSpPr>
          <p:spPr>
            <a:xfrm>
              <a:off x="5134053" y="3581198"/>
              <a:ext cx="1591337" cy="159133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19"/>
                    <a:pt x="21600" y="10819"/>
                    <a:pt x="21600" y="10819"/>
                  </a:cubicBezTo>
                  <a:cubicBezTo>
                    <a:pt x="21600" y="10781"/>
                    <a:pt x="21562" y="8001"/>
                    <a:pt x="20210" y="5297"/>
                  </a:cubicBezTo>
                  <a:cubicBezTo>
                    <a:pt x="18445" y="1766"/>
                    <a:pt x="15251" y="0"/>
                    <a:pt x="10781" y="0"/>
                  </a:cubicBezTo>
                  <a:cubicBezTo>
                    <a:pt x="0" y="0"/>
                    <a:pt x="0" y="0"/>
                    <a:pt x="0" y="0"/>
                  </a:cubicBezTo>
                  <a:cubicBezTo>
                    <a:pt x="0" y="10819"/>
                    <a:pt x="0" y="10819"/>
                    <a:pt x="0" y="10819"/>
                  </a:cubicBezTo>
                  <a:cubicBezTo>
                    <a:pt x="0" y="10819"/>
                    <a:pt x="0" y="13599"/>
                    <a:pt x="1390" y="16303"/>
                  </a:cubicBezTo>
                  <a:cubicBezTo>
                    <a:pt x="3155" y="19834"/>
                    <a:pt x="6349" y="21600"/>
                    <a:pt x="10781" y="21600"/>
                  </a:cubicBezTo>
                  <a:lnTo>
                    <a:pt x="21600" y="21600"/>
                  </a:lnTo>
                  <a:close/>
                </a:path>
              </a:pathLst>
            </a:custGeom>
            <a:solidFill>
              <a:srgbClr val="5889C3">
                <a:lumMod val="40000"/>
                <a:lumOff val="60000"/>
              </a:srgbClr>
            </a:solidFill>
            <a:ln w="12700" cap="flat">
              <a:noFill/>
              <a:miter lim="400000"/>
            </a:ln>
            <a:effectLst/>
          </p:spPr>
          <p:txBody>
            <a:bodyPr wrap="square" lIns="91439" tIns="91439" rIns="91439" bIns="91439" numCol="1" anchor="t">
              <a:noAutofit/>
            </a:bodyPr>
            <a:lstStyle/>
            <a:p>
              <a:pPr>
                <a:defRPr/>
              </a:pPr>
              <a:endParaRPr kern="0">
                <a:solidFill>
                  <a:srgbClr val="262626"/>
                </a:solidFill>
                <a:latin typeface="微软雅黑" panose="020B0503020204020204" pitchFamily="34" charset="-122"/>
                <a:ea typeface="微软雅黑" panose="020B0503020204020204" pitchFamily="34" charset="-122"/>
              </a:endParaRPr>
            </a:p>
          </p:txBody>
        </p:sp>
        <p:grpSp>
          <p:nvGrpSpPr>
            <p:cNvPr id="12" name="Group 1126">
              <a:extLst>
                <a:ext uri="{FF2B5EF4-FFF2-40B4-BE49-F238E27FC236}">
                  <a16:creationId xmlns:a16="http://schemas.microsoft.com/office/drawing/2014/main" id="{26930047-6C66-9C36-CAC0-EBF767EF2A49}"/>
                </a:ext>
              </a:extLst>
            </p:cNvPr>
            <p:cNvGrpSpPr/>
            <p:nvPr/>
          </p:nvGrpSpPr>
          <p:grpSpPr>
            <a:xfrm>
              <a:off x="4468121" y="2944589"/>
              <a:ext cx="1173410" cy="1173410"/>
              <a:chOff x="0" y="0"/>
              <a:chExt cx="2781300" cy="2781300"/>
            </a:xfrm>
          </p:grpSpPr>
          <p:sp>
            <p:nvSpPr>
              <p:cNvPr id="22" name="Shape 1122">
                <a:extLst>
                  <a:ext uri="{FF2B5EF4-FFF2-40B4-BE49-F238E27FC236}">
                    <a16:creationId xmlns:a16="http://schemas.microsoft.com/office/drawing/2014/main" id="{6FE0A28D-1C3C-38C0-2919-238B4C3DCDBA}"/>
                  </a:ext>
                </a:extLst>
              </p:cNvPr>
              <p:cNvSpPr/>
              <p:nvPr/>
            </p:nvSpPr>
            <p:spPr>
              <a:xfrm>
                <a:off x="0" y="0"/>
                <a:ext cx="2781300" cy="2781300"/>
              </a:xfrm>
              <a:prstGeom prst="ellipse">
                <a:avLst/>
              </a:prstGeom>
              <a:solidFill>
                <a:srgbClr val="FFFFFF"/>
              </a:solidFill>
              <a:ln w="12700" cap="flat">
                <a:noFill/>
                <a:miter lim="400000"/>
              </a:ln>
              <a:effectLst/>
            </p:spPr>
            <p:txBody>
              <a:bodyPr wrap="square" lIns="91439" tIns="91439" rIns="91439" bIns="91439" numCol="1" anchor="t">
                <a:noAutofit/>
              </a:bodyPr>
              <a:lstStyle/>
              <a:p>
                <a:pPr>
                  <a:defRPr/>
                </a:pPr>
                <a:endParaRPr kern="0">
                  <a:solidFill>
                    <a:srgbClr val="262626"/>
                  </a:solidFill>
                  <a:latin typeface="微软雅黑" panose="020B0503020204020204" pitchFamily="34" charset="-122"/>
                  <a:ea typeface="微软雅黑" panose="020B0503020204020204" pitchFamily="34" charset="-122"/>
                </a:endParaRPr>
              </a:p>
            </p:txBody>
          </p:sp>
          <p:sp>
            <p:nvSpPr>
              <p:cNvPr id="23" name="Shape 1123">
                <a:extLst>
                  <a:ext uri="{FF2B5EF4-FFF2-40B4-BE49-F238E27FC236}">
                    <a16:creationId xmlns:a16="http://schemas.microsoft.com/office/drawing/2014/main" id="{73300B38-5D28-6038-73A7-2F5207D237AD}"/>
                  </a:ext>
                </a:extLst>
              </p:cNvPr>
              <p:cNvSpPr/>
              <p:nvPr/>
            </p:nvSpPr>
            <p:spPr>
              <a:xfrm>
                <a:off x="98423" y="98426"/>
                <a:ext cx="2584455" cy="2584454"/>
              </a:xfrm>
              <a:prstGeom prst="ellipse">
                <a:avLst/>
              </a:prstGeom>
              <a:solidFill>
                <a:srgbClr val="1A3C66">
                  <a:lumMod val="60000"/>
                  <a:lumOff val="40000"/>
                </a:srgbClr>
              </a:solidFill>
              <a:ln w="12700" cap="flat">
                <a:noFill/>
                <a:miter lim="400000"/>
              </a:ln>
              <a:effectLst/>
            </p:spPr>
            <p:txBody>
              <a:bodyPr wrap="square" lIns="91439" tIns="91439" rIns="91439" bIns="91439" numCol="1" anchor="t">
                <a:noAutofit/>
              </a:bodyPr>
              <a:lstStyle/>
              <a:p>
                <a:pPr>
                  <a:defRPr/>
                </a:pPr>
                <a:endParaRPr kern="0">
                  <a:solidFill>
                    <a:srgbClr val="262626"/>
                  </a:solidFill>
                  <a:latin typeface="微软雅黑" panose="020B0503020204020204" pitchFamily="34" charset="-122"/>
                  <a:ea typeface="微软雅黑" panose="020B0503020204020204" pitchFamily="34" charset="-122"/>
                </a:endParaRPr>
              </a:p>
            </p:txBody>
          </p:sp>
        </p:grpSp>
        <p:pic>
          <p:nvPicPr>
            <p:cNvPr id="13" name="图形 12" descr="放大镜">
              <a:extLst>
                <a:ext uri="{FF2B5EF4-FFF2-40B4-BE49-F238E27FC236}">
                  <a16:creationId xmlns:a16="http://schemas.microsoft.com/office/drawing/2014/main" id="{9F73DF94-8D76-298B-D001-B51CC15739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4860" y="2136391"/>
              <a:ext cx="914400" cy="914400"/>
            </a:xfrm>
            <a:prstGeom prst="rect">
              <a:avLst/>
            </a:prstGeom>
          </p:spPr>
        </p:pic>
        <p:pic>
          <p:nvPicPr>
            <p:cNvPr id="14" name="图形 13" descr="正义天平">
              <a:extLst>
                <a:ext uri="{FF2B5EF4-FFF2-40B4-BE49-F238E27FC236}">
                  <a16:creationId xmlns:a16="http://schemas.microsoft.com/office/drawing/2014/main" id="{FF64B8E4-51F1-4663-536A-F0B7F1B352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73472" y="3822253"/>
              <a:ext cx="914400" cy="914400"/>
            </a:xfrm>
            <a:prstGeom prst="rect">
              <a:avLst/>
            </a:prstGeom>
          </p:spPr>
        </p:pic>
        <p:pic>
          <p:nvPicPr>
            <p:cNvPr id="15" name="图形 14" descr="带齿轮的头部">
              <a:extLst>
                <a:ext uri="{FF2B5EF4-FFF2-40B4-BE49-F238E27FC236}">
                  <a16:creationId xmlns:a16="http://schemas.microsoft.com/office/drawing/2014/main" id="{6AEE3259-0AF4-ADD2-6262-EDD9242398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53760" y="2122018"/>
              <a:ext cx="914400" cy="914400"/>
            </a:xfrm>
            <a:prstGeom prst="rect">
              <a:avLst/>
            </a:prstGeom>
          </p:spPr>
        </p:pic>
        <p:pic>
          <p:nvPicPr>
            <p:cNvPr id="16" name="图形 15" descr="保险箱">
              <a:extLst>
                <a:ext uri="{FF2B5EF4-FFF2-40B4-BE49-F238E27FC236}">
                  <a16:creationId xmlns:a16="http://schemas.microsoft.com/office/drawing/2014/main" id="{555DE8C2-83A6-A626-63E2-B87AFA0D95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64860" y="3888626"/>
              <a:ext cx="914400" cy="914400"/>
            </a:xfrm>
            <a:prstGeom prst="rect">
              <a:avLst/>
            </a:prstGeom>
          </p:spPr>
        </p:pic>
        <p:sp>
          <p:nvSpPr>
            <p:cNvPr id="17" name="文本框 16">
              <a:extLst>
                <a:ext uri="{FF2B5EF4-FFF2-40B4-BE49-F238E27FC236}">
                  <a16:creationId xmlns:a16="http://schemas.microsoft.com/office/drawing/2014/main" id="{62A263AE-E880-491E-6D4D-7CA857EE25CE}"/>
                </a:ext>
              </a:extLst>
            </p:cNvPr>
            <p:cNvSpPr txBox="1"/>
            <p:nvPr/>
          </p:nvSpPr>
          <p:spPr>
            <a:xfrm>
              <a:off x="3861230" y="2955634"/>
              <a:ext cx="531495" cy="369332"/>
            </a:xfrm>
            <a:prstGeom prst="rect">
              <a:avLst/>
            </a:prstGeom>
            <a:noFill/>
          </p:spPr>
          <p:txBody>
            <a:bodyPr wrap="square">
              <a:spAutoFit/>
            </a:bodyPr>
            <a:lstStyle/>
            <a:p>
              <a:pPr>
                <a:defRPr/>
              </a:pPr>
              <a:r>
                <a:rPr lang="en-US" altLang="zh-CN" kern="0" dirty="0">
                  <a:solidFill>
                    <a:prstClr val="white"/>
                  </a:solidFill>
                  <a:latin typeface="微软雅黑" panose="020B0503020204020204" pitchFamily="34" charset="-122"/>
                  <a:ea typeface="微软雅黑" panose="020B0503020204020204" pitchFamily="34" charset="-122"/>
                </a:rPr>
                <a:t>AI</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2952E9A8-DFF1-C848-B532-04BF1BF6CF83}"/>
                </a:ext>
              </a:extLst>
            </p:cNvPr>
            <p:cNvSpPr txBox="1"/>
            <p:nvPr/>
          </p:nvSpPr>
          <p:spPr>
            <a:xfrm>
              <a:off x="5562238" y="2970007"/>
              <a:ext cx="752475" cy="369332"/>
            </a:xfrm>
            <a:prstGeom prst="rect">
              <a:avLst/>
            </a:prstGeom>
            <a:noFill/>
          </p:spPr>
          <p:txBody>
            <a:bodyPr wrap="square">
              <a:spAutoFit/>
            </a:bodyPr>
            <a:lstStyle/>
            <a:p>
              <a:pPr>
                <a:defRPr/>
              </a:pPr>
              <a:r>
                <a:rPr lang="zh-CN" altLang="en-US" kern="0" dirty="0">
                  <a:solidFill>
                    <a:prstClr val="white"/>
                  </a:solidFill>
                  <a:latin typeface="微软雅黑" panose="020B0503020204020204" pitchFamily="34" charset="-122"/>
                  <a:ea typeface="微软雅黑" panose="020B0503020204020204" pitchFamily="34" charset="-122"/>
                </a:rPr>
                <a:t>行业</a:t>
              </a:r>
            </a:p>
          </p:txBody>
        </p:sp>
        <p:sp>
          <p:nvSpPr>
            <p:cNvPr id="19" name="文本框 18">
              <a:extLst>
                <a:ext uri="{FF2B5EF4-FFF2-40B4-BE49-F238E27FC236}">
                  <a16:creationId xmlns:a16="http://schemas.microsoft.com/office/drawing/2014/main" id="{F009A5CD-02D1-8D93-ED8E-9974433A1255}"/>
                </a:ext>
              </a:extLst>
            </p:cNvPr>
            <p:cNvSpPr txBox="1"/>
            <p:nvPr/>
          </p:nvSpPr>
          <p:spPr>
            <a:xfrm>
              <a:off x="3793011" y="4748923"/>
              <a:ext cx="667860" cy="369332"/>
            </a:xfrm>
            <a:prstGeom prst="rect">
              <a:avLst/>
            </a:prstGeom>
            <a:noFill/>
          </p:spPr>
          <p:txBody>
            <a:bodyPr wrap="square">
              <a:spAutoFit/>
            </a:bodyPr>
            <a:lstStyle/>
            <a:p>
              <a:pPr>
                <a:defRPr/>
              </a:pPr>
              <a:r>
                <a:rPr lang="zh-CN" altLang="en-US" kern="0" dirty="0">
                  <a:solidFill>
                    <a:prstClr val="white"/>
                  </a:solidFill>
                  <a:latin typeface="微软雅黑" panose="020B0503020204020204" pitchFamily="34" charset="-122"/>
                  <a:ea typeface="微软雅黑" panose="020B0503020204020204" pitchFamily="34" charset="-122"/>
                </a:rPr>
                <a:t>法律</a:t>
              </a:r>
            </a:p>
          </p:txBody>
        </p:sp>
        <p:sp>
          <p:nvSpPr>
            <p:cNvPr id="20" name="文本框 19">
              <a:extLst>
                <a:ext uri="{FF2B5EF4-FFF2-40B4-BE49-F238E27FC236}">
                  <a16:creationId xmlns:a16="http://schemas.microsoft.com/office/drawing/2014/main" id="{B2F11DB6-FDD2-FC5F-FC42-9905C1097615}"/>
                </a:ext>
              </a:extLst>
            </p:cNvPr>
            <p:cNvSpPr txBox="1"/>
            <p:nvPr/>
          </p:nvSpPr>
          <p:spPr>
            <a:xfrm>
              <a:off x="5634405" y="4736653"/>
              <a:ext cx="744855" cy="369332"/>
            </a:xfrm>
            <a:prstGeom prst="rect">
              <a:avLst/>
            </a:prstGeom>
            <a:noFill/>
          </p:spPr>
          <p:txBody>
            <a:bodyPr wrap="square">
              <a:spAutoFit/>
            </a:bodyPr>
            <a:lstStyle/>
            <a:p>
              <a:pPr>
                <a:defRPr/>
              </a:pPr>
              <a:r>
                <a:rPr lang="zh-CN" altLang="en-US" kern="0" dirty="0">
                  <a:solidFill>
                    <a:prstClr val="white"/>
                  </a:solidFill>
                  <a:latin typeface="微软雅黑" panose="020B0503020204020204" pitchFamily="34" charset="-122"/>
                  <a:ea typeface="微软雅黑" panose="020B0503020204020204" pitchFamily="34" charset="-122"/>
                </a:rPr>
                <a:t>安全</a:t>
              </a:r>
            </a:p>
          </p:txBody>
        </p:sp>
        <p:sp>
          <p:nvSpPr>
            <p:cNvPr id="21" name="文本框 20">
              <a:extLst>
                <a:ext uri="{FF2B5EF4-FFF2-40B4-BE49-F238E27FC236}">
                  <a16:creationId xmlns:a16="http://schemas.microsoft.com/office/drawing/2014/main" id="{DE1410F0-141F-F662-A419-FCF92AA5FCE7}"/>
                </a:ext>
              </a:extLst>
            </p:cNvPr>
            <p:cNvSpPr txBox="1"/>
            <p:nvPr/>
          </p:nvSpPr>
          <p:spPr>
            <a:xfrm>
              <a:off x="4732628" y="3208128"/>
              <a:ext cx="744855" cy="646331"/>
            </a:xfrm>
            <a:prstGeom prst="rect">
              <a:avLst/>
            </a:prstGeom>
            <a:noFill/>
          </p:spPr>
          <p:txBody>
            <a:bodyPr wrap="square">
              <a:spAutoFit/>
            </a:bodyPr>
            <a:lstStyle/>
            <a:p>
              <a:pPr>
                <a:defRPr/>
              </a:pPr>
              <a:r>
                <a:rPr lang="zh-CN" altLang="en-US" kern="0" dirty="0">
                  <a:solidFill>
                    <a:prstClr val="white"/>
                  </a:solidFill>
                  <a:latin typeface="微软雅黑" panose="020B0503020204020204" pitchFamily="34" charset="-122"/>
                  <a:ea typeface="微软雅黑" panose="020B0503020204020204" pitchFamily="34" charset="-122"/>
                </a:rPr>
                <a:t>平台系统</a:t>
              </a:r>
            </a:p>
          </p:txBody>
        </p:sp>
      </p:grpSp>
      <p:sp>
        <p:nvSpPr>
          <p:cNvPr id="24" name="文本框 23">
            <a:extLst>
              <a:ext uri="{FF2B5EF4-FFF2-40B4-BE49-F238E27FC236}">
                <a16:creationId xmlns:a16="http://schemas.microsoft.com/office/drawing/2014/main" id="{8FD1A48D-B7CB-7C93-9DC1-4FB17B4F8C74}"/>
              </a:ext>
            </a:extLst>
          </p:cNvPr>
          <p:cNvSpPr txBox="1"/>
          <p:nvPr/>
        </p:nvSpPr>
        <p:spPr>
          <a:xfrm>
            <a:off x="5396763" y="3061164"/>
            <a:ext cx="4484422" cy="646331"/>
          </a:xfrm>
          <a:prstGeom prst="rect">
            <a:avLst/>
          </a:prstGeom>
          <a:noFill/>
        </p:spPr>
        <p:txBody>
          <a:bodyPr wrap="square">
            <a:spAutoFit/>
          </a:bodyPr>
          <a:lstStyle/>
          <a:p>
            <a:pPr marL="285750" indent="-285750" fontAlgn="base">
              <a:spcBef>
                <a:spcPct val="0"/>
              </a:spcBef>
              <a:spcAft>
                <a:spcPct val="0"/>
              </a:spcAft>
              <a:buFont typeface="Wingdings" panose="05000000000000000000" pitchFamily="2" charset="2"/>
              <a:buChar char="Ø"/>
            </a:pPr>
            <a:r>
              <a:rPr lang="zh-CN" altLang="en-US"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数据要素合规是一个新兴的交叉学科领域</a:t>
            </a: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D947EAA3-D8DF-2421-EA56-0BF050FCB515}"/>
              </a:ext>
            </a:extLst>
          </p:cNvPr>
          <p:cNvSpPr txBox="1"/>
          <p:nvPr/>
        </p:nvSpPr>
        <p:spPr>
          <a:xfrm>
            <a:off x="5396763" y="4732980"/>
            <a:ext cx="4032948" cy="369332"/>
          </a:xfrm>
          <a:prstGeom prst="rect">
            <a:avLst/>
          </a:prstGeom>
          <a:noFill/>
        </p:spPr>
        <p:txBody>
          <a:bodyPr wrap="square">
            <a:spAutoFit/>
          </a:bodyPr>
          <a:lstStyle/>
          <a:p>
            <a:pPr marL="285750" indent="-285750" fontAlgn="base">
              <a:spcBef>
                <a:spcPct val="0"/>
              </a:spcBef>
              <a:spcAft>
                <a:spcPct val="0"/>
              </a:spcAft>
              <a:buFont typeface="Wingdings" panose="05000000000000000000" pitchFamily="2" charset="2"/>
              <a:buChar char="Ø"/>
            </a:pPr>
            <a:r>
              <a:rPr lang="zh-CN" altLang="en-US"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个人信息保护合规平台</a:t>
            </a:r>
          </a:p>
        </p:txBody>
      </p:sp>
      <p:sp>
        <p:nvSpPr>
          <p:cNvPr id="26" name="文本框 25">
            <a:extLst>
              <a:ext uri="{FF2B5EF4-FFF2-40B4-BE49-F238E27FC236}">
                <a16:creationId xmlns:a16="http://schemas.microsoft.com/office/drawing/2014/main" id="{F52F56DE-D2E6-6304-BE5C-A653C8CFF80B}"/>
              </a:ext>
            </a:extLst>
          </p:cNvPr>
          <p:cNvSpPr txBox="1"/>
          <p:nvPr/>
        </p:nvSpPr>
        <p:spPr>
          <a:xfrm>
            <a:off x="5343571" y="1360652"/>
            <a:ext cx="4032948" cy="369332"/>
          </a:xfrm>
          <a:prstGeom prst="rect">
            <a:avLst/>
          </a:prstGeom>
          <a:noFill/>
        </p:spPr>
        <p:txBody>
          <a:bodyPr wrap="square">
            <a:spAutoFit/>
          </a:bodyPr>
          <a:lstStyle/>
          <a:p>
            <a:pPr marL="285750" indent="-285750" fontAlgn="base">
              <a:spcBef>
                <a:spcPct val="0"/>
              </a:spcBef>
              <a:spcAft>
                <a:spcPct val="0"/>
              </a:spcAft>
              <a:buFont typeface="Wingdings" panose="05000000000000000000" pitchFamily="2" charset="2"/>
              <a:buChar char="Ø"/>
            </a:pPr>
            <a:r>
              <a:rPr lang="zh-CN" altLang="en-US"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个人信息隐私保护与安全备受关注</a:t>
            </a:r>
          </a:p>
        </p:txBody>
      </p:sp>
      <p:sp>
        <p:nvSpPr>
          <p:cNvPr id="27" name="文本框 26">
            <a:extLst>
              <a:ext uri="{FF2B5EF4-FFF2-40B4-BE49-F238E27FC236}">
                <a16:creationId xmlns:a16="http://schemas.microsoft.com/office/drawing/2014/main" id="{74A52658-6F82-38EB-0832-568300402572}"/>
              </a:ext>
            </a:extLst>
          </p:cNvPr>
          <p:cNvSpPr txBox="1"/>
          <p:nvPr/>
        </p:nvSpPr>
        <p:spPr>
          <a:xfrm>
            <a:off x="5712856" y="1902992"/>
            <a:ext cx="4320480" cy="523220"/>
          </a:xfrm>
          <a:prstGeom prst="rect">
            <a:avLst/>
          </a:prstGeom>
          <a:noFill/>
        </p:spPr>
        <p:txBody>
          <a:bodyPr wrap="square">
            <a:spAutoFit/>
          </a:bodyPr>
          <a:lstStyle/>
          <a:p>
            <a:pPr defTabSz="1217930">
              <a:defRPr/>
            </a:pPr>
            <a:r>
              <a:rPr lang="zh-CN" altLang="en-US" sz="1400" kern="0" dirty="0">
                <a:solidFill>
                  <a:prstClr val="black"/>
                </a:solidFill>
                <a:latin typeface="微软雅黑" panose="020B0503020204020204" pitchFamily="34" charset="-122"/>
                <a:ea typeface="微软雅黑" panose="020B0503020204020204" pitchFamily="34" charset="-122"/>
              </a:rPr>
              <a:t>数据过度收集、数据滥用和数据泄露等信息安全事件层出不穷，引发了广泛的关注</a:t>
            </a:r>
            <a:endParaRPr lang="en-US" altLang="zh-CN" sz="1400" kern="0" dirty="0">
              <a:solidFill>
                <a:prstClr val="black"/>
              </a:solidFill>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408CF75B-8F09-AB33-5187-30E2C0C0A248}"/>
              </a:ext>
            </a:extLst>
          </p:cNvPr>
          <p:cNvSpPr txBox="1"/>
          <p:nvPr/>
        </p:nvSpPr>
        <p:spPr>
          <a:xfrm>
            <a:off x="5766048" y="3723309"/>
            <a:ext cx="4680520" cy="307777"/>
          </a:xfrm>
          <a:prstGeom prst="rect">
            <a:avLst/>
          </a:prstGeom>
          <a:noFill/>
        </p:spPr>
        <p:txBody>
          <a:bodyPr wrap="square">
            <a:spAutoFit/>
          </a:bodyPr>
          <a:lstStyle/>
          <a:p>
            <a:pPr defTabSz="1217930">
              <a:defRPr/>
            </a:pPr>
            <a:r>
              <a:rPr lang="zh-CN" altLang="en-US" sz="1400" kern="0" dirty="0">
                <a:solidFill>
                  <a:prstClr val="black"/>
                </a:solidFill>
                <a:latin typeface="微软雅黑" panose="020B0503020204020204" pitchFamily="34" charset="-122"/>
                <a:ea typeface="微软雅黑" panose="020B0503020204020204" pitchFamily="34" charset="-122"/>
              </a:rPr>
              <a:t>计算机、法律、行业等多领域专业知识的交叉融合</a:t>
            </a:r>
          </a:p>
        </p:txBody>
      </p:sp>
      <p:sp>
        <p:nvSpPr>
          <p:cNvPr id="29" name="文本框 28">
            <a:extLst>
              <a:ext uri="{FF2B5EF4-FFF2-40B4-BE49-F238E27FC236}">
                <a16:creationId xmlns:a16="http://schemas.microsoft.com/office/drawing/2014/main" id="{F5E8BAD4-F1C6-3A43-2217-8EAD2208650C}"/>
              </a:ext>
            </a:extLst>
          </p:cNvPr>
          <p:cNvSpPr txBox="1"/>
          <p:nvPr/>
        </p:nvSpPr>
        <p:spPr>
          <a:xfrm>
            <a:off x="5766048" y="5299487"/>
            <a:ext cx="4248473" cy="523220"/>
          </a:xfrm>
          <a:prstGeom prst="rect">
            <a:avLst/>
          </a:prstGeom>
          <a:noFill/>
        </p:spPr>
        <p:txBody>
          <a:bodyPr wrap="square">
            <a:spAutoFit/>
          </a:bodyPr>
          <a:lstStyle/>
          <a:p>
            <a:pPr defTabSz="1217930">
              <a:defRPr/>
            </a:pPr>
            <a:r>
              <a:rPr lang="zh-CN" altLang="en-US" sz="1400" kern="0" dirty="0">
                <a:solidFill>
                  <a:prstClr val="black"/>
                </a:solidFill>
                <a:latin typeface="微软雅黑" panose="020B0503020204020204" pitchFamily="34" charset="-122"/>
                <a:ea typeface="微软雅黑" panose="020B0503020204020204" pitchFamily="34" charset="-122"/>
              </a:rPr>
              <a:t>致力于帮助数据审核方和数据处理方高效审核数据，保证数据能够合规合法地流通与处理</a:t>
            </a:r>
          </a:p>
        </p:txBody>
      </p:sp>
      <p:sp>
        <p:nvSpPr>
          <p:cNvPr id="30" name="矩形: 圆角 31">
            <a:extLst>
              <a:ext uri="{FF2B5EF4-FFF2-40B4-BE49-F238E27FC236}">
                <a16:creationId xmlns:a16="http://schemas.microsoft.com/office/drawing/2014/main" id="{DA877E2E-4A58-B822-F968-8200B57D9F18}"/>
              </a:ext>
            </a:extLst>
          </p:cNvPr>
          <p:cNvSpPr/>
          <p:nvPr/>
        </p:nvSpPr>
        <p:spPr>
          <a:xfrm>
            <a:off x="5299624" y="1307537"/>
            <a:ext cx="5146944" cy="1178521"/>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1" name="矩形: 圆角 31">
            <a:extLst>
              <a:ext uri="{FF2B5EF4-FFF2-40B4-BE49-F238E27FC236}">
                <a16:creationId xmlns:a16="http://schemas.microsoft.com/office/drawing/2014/main" id="{5DA44A5A-DFB3-8A7D-2ACE-85F922742E8C}"/>
              </a:ext>
            </a:extLst>
          </p:cNvPr>
          <p:cNvSpPr/>
          <p:nvPr/>
        </p:nvSpPr>
        <p:spPr>
          <a:xfrm>
            <a:off x="5352816" y="2996484"/>
            <a:ext cx="5146944" cy="1178521"/>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2" name="矩形: 圆角 31">
            <a:extLst>
              <a:ext uri="{FF2B5EF4-FFF2-40B4-BE49-F238E27FC236}">
                <a16:creationId xmlns:a16="http://schemas.microsoft.com/office/drawing/2014/main" id="{02CF4DD8-D5C3-DBF6-31C8-645751AB4F6C}"/>
              </a:ext>
            </a:extLst>
          </p:cNvPr>
          <p:cNvSpPr/>
          <p:nvPr/>
        </p:nvSpPr>
        <p:spPr>
          <a:xfrm>
            <a:off x="5352816" y="4709960"/>
            <a:ext cx="5146944" cy="1178521"/>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8BD021C4-4DE7-D133-89BE-ED8A9812499B}"/>
              </a:ext>
            </a:extLst>
          </p:cNvPr>
          <p:cNvSpPr>
            <a:spLocks noGrp="1"/>
          </p:cNvSpPr>
          <p:nvPr>
            <p:ph type="sldNum" sz="quarter" idx="11"/>
          </p:nvPr>
        </p:nvSpPr>
        <p:spPr/>
        <p:txBody>
          <a:bodyPr/>
          <a:lstStyle/>
          <a:p>
            <a:fld id="{30F1A57F-7590-DA4B-A3C4-2D26B37BD10B}" type="slidenum">
              <a:rPr kumimoji="1" lang="zh-CN" altLang="en-US" smtClean="0"/>
              <a:pPr/>
              <a:t>66</a:t>
            </a:fld>
            <a:endParaRPr kumimoji="1" lang="zh-CN" altLang="en-US" dirty="0"/>
          </a:p>
        </p:txBody>
      </p:sp>
    </p:spTree>
    <p:extLst>
      <p:ext uri="{BB962C8B-B14F-4D97-AF65-F5344CB8AC3E}">
        <p14:creationId xmlns:p14="http://schemas.microsoft.com/office/powerpoint/2010/main" val="3608488084"/>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sp>
        <p:nvSpPr>
          <p:cNvPr id="4" name="矩形: 圆角 4">
            <a:extLst>
              <a:ext uri="{FF2B5EF4-FFF2-40B4-BE49-F238E27FC236}">
                <a16:creationId xmlns:a16="http://schemas.microsoft.com/office/drawing/2014/main" id="{DC79CF77-99E7-6FF8-977F-46CB7F438131}"/>
              </a:ext>
            </a:extLst>
          </p:cNvPr>
          <p:cNvSpPr/>
          <p:nvPr/>
        </p:nvSpPr>
        <p:spPr>
          <a:xfrm>
            <a:off x="9964303" y="1281917"/>
            <a:ext cx="807560" cy="365125"/>
          </a:xfrm>
          <a:prstGeom prst="roundRect">
            <a:avLst/>
          </a:prstGeom>
          <a:solidFill>
            <a:srgbClr val="FF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 name="矩形: 圆角 5">
            <a:extLst>
              <a:ext uri="{FF2B5EF4-FFF2-40B4-BE49-F238E27FC236}">
                <a16:creationId xmlns:a16="http://schemas.microsoft.com/office/drawing/2014/main" id="{6C58AD9F-0B1A-FC9A-4CEF-67D5B0062A02}"/>
              </a:ext>
            </a:extLst>
          </p:cNvPr>
          <p:cNvSpPr/>
          <p:nvPr/>
        </p:nvSpPr>
        <p:spPr>
          <a:xfrm>
            <a:off x="7902814" y="1292742"/>
            <a:ext cx="892806" cy="365125"/>
          </a:xfrm>
          <a:prstGeom prst="roundRect">
            <a:avLst/>
          </a:prstGeom>
          <a:solidFill>
            <a:srgbClr val="FF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 name="矩形: 圆角 6">
            <a:extLst>
              <a:ext uri="{FF2B5EF4-FFF2-40B4-BE49-F238E27FC236}">
                <a16:creationId xmlns:a16="http://schemas.microsoft.com/office/drawing/2014/main" id="{52C212F4-7AE2-7A32-D50D-07D8682596FD}"/>
              </a:ext>
            </a:extLst>
          </p:cNvPr>
          <p:cNvSpPr/>
          <p:nvPr/>
        </p:nvSpPr>
        <p:spPr>
          <a:xfrm>
            <a:off x="5794532" y="1287389"/>
            <a:ext cx="807560" cy="365125"/>
          </a:xfrm>
          <a:prstGeom prst="roundRect">
            <a:avLst/>
          </a:prstGeom>
          <a:solidFill>
            <a:srgbClr val="FF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3" name="矩形: 圆角 8">
            <a:extLst>
              <a:ext uri="{FF2B5EF4-FFF2-40B4-BE49-F238E27FC236}">
                <a16:creationId xmlns:a16="http://schemas.microsoft.com/office/drawing/2014/main" id="{DCDB181F-810E-E2E8-CA92-898B581849C0}"/>
              </a:ext>
            </a:extLst>
          </p:cNvPr>
          <p:cNvSpPr/>
          <p:nvPr/>
        </p:nvSpPr>
        <p:spPr>
          <a:xfrm>
            <a:off x="3730463" y="1291973"/>
            <a:ext cx="807560" cy="365125"/>
          </a:xfrm>
          <a:prstGeom prst="roundRect">
            <a:avLst/>
          </a:prstGeom>
          <a:solidFill>
            <a:srgbClr val="FF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4" name="矩形: 圆角 9">
            <a:extLst>
              <a:ext uri="{FF2B5EF4-FFF2-40B4-BE49-F238E27FC236}">
                <a16:creationId xmlns:a16="http://schemas.microsoft.com/office/drawing/2014/main" id="{83354F83-1E06-51DA-8F1B-71912EF2535F}"/>
              </a:ext>
            </a:extLst>
          </p:cNvPr>
          <p:cNvSpPr/>
          <p:nvPr/>
        </p:nvSpPr>
        <p:spPr>
          <a:xfrm>
            <a:off x="1654326" y="1297836"/>
            <a:ext cx="817567" cy="365125"/>
          </a:xfrm>
          <a:prstGeom prst="roundRect">
            <a:avLst/>
          </a:prstGeom>
          <a:solidFill>
            <a:srgbClr val="FF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35" name="直接连接符 10">
            <a:extLst>
              <a:ext uri="{FF2B5EF4-FFF2-40B4-BE49-F238E27FC236}">
                <a16:creationId xmlns:a16="http://schemas.microsoft.com/office/drawing/2014/main" id="{FD04F396-5DFB-26DB-48B3-B6E0E3214CB3}"/>
              </a:ext>
            </a:extLst>
          </p:cNvPr>
          <p:cNvCxnSpPr>
            <a:cxnSpLocks/>
          </p:cNvCxnSpPr>
          <p:nvPr/>
        </p:nvCxnSpPr>
        <p:spPr>
          <a:xfrm>
            <a:off x="962895" y="5144724"/>
            <a:ext cx="9237133" cy="0"/>
          </a:xfrm>
          <a:prstGeom prst="line">
            <a:avLst/>
          </a:prstGeom>
          <a:noFill/>
          <a:ln w="12700" cap="flat" cmpd="sng" algn="ctr">
            <a:solidFill>
              <a:srgbClr val="003F88"/>
            </a:solidFill>
            <a:prstDash val="solid"/>
            <a:miter lim="800000"/>
          </a:ln>
          <a:effectLst/>
        </p:spPr>
      </p:cxnSp>
      <p:sp>
        <p:nvSpPr>
          <p:cNvPr id="36" name="文本框 35">
            <a:extLst>
              <a:ext uri="{FF2B5EF4-FFF2-40B4-BE49-F238E27FC236}">
                <a16:creationId xmlns:a16="http://schemas.microsoft.com/office/drawing/2014/main" id="{B7790627-0C1A-AC86-2C27-BE8A2048F753}"/>
              </a:ext>
            </a:extLst>
          </p:cNvPr>
          <p:cNvSpPr txBox="1"/>
          <p:nvPr/>
        </p:nvSpPr>
        <p:spPr>
          <a:xfrm>
            <a:off x="962895" y="2105568"/>
            <a:ext cx="1874736" cy="400110"/>
          </a:xfrm>
          <a:prstGeom prst="rect">
            <a:avLst/>
          </a:prstGeom>
          <a:noFill/>
        </p:spPr>
        <p:txBody>
          <a:bodyPr wrap="square" rtlCol="0">
            <a:spAutoFit/>
          </a:bodyPr>
          <a:lstStyle/>
          <a:p>
            <a:pPr algn="dist" fontAlgn="auto">
              <a:spcBef>
                <a:spcPts val="0"/>
              </a:spcBef>
              <a:spcAft>
                <a:spcPts val="0"/>
              </a:spcAft>
            </a:pPr>
            <a:r>
              <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个人信息盘点</a:t>
            </a:r>
          </a:p>
        </p:txBody>
      </p:sp>
      <p:sp>
        <p:nvSpPr>
          <p:cNvPr id="37" name="文本框 36">
            <a:extLst>
              <a:ext uri="{FF2B5EF4-FFF2-40B4-BE49-F238E27FC236}">
                <a16:creationId xmlns:a16="http://schemas.microsoft.com/office/drawing/2014/main" id="{DBE89353-58CF-B3D1-0FB6-15D8C63998D7}"/>
              </a:ext>
            </a:extLst>
          </p:cNvPr>
          <p:cNvSpPr txBox="1"/>
          <p:nvPr/>
        </p:nvSpPr>
        <p:spPr>
          <a:xfrm>
            <a:off x="8397921" y="2089848"/>
            <a:ext cx="1900107" cy="400110"/>
          </a:xfrm>
          <a:prstGeom prst="rect">
            <a:avLst/>
          </a:prstGeom>
          <a:noFill/>
        </p:spPr>
        <p:txBody>
          <a:bodyPr wrap="square" rtlCol="0">
            <a:spAutoFit/>
          </a:bodyPr>
          <a:lstStyle/>
          <a:p>
            <a:pPr algn="dist" fontAlgn="auto">
              <a:spcBef>
                <a:spcPts val="0"/>
              </a:spcBef>
              <a:spcAft>
                <a:spcPts val="0"/>
              </a:spcAft>
            </a:pPr>
            <a:r>
              <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数据分类分级</a:t>
            </a:r>
          </a:p>
        </p:txBody>
      </p:sp>
      <p:sp>
        <p:nvSpPr>
          <p:cNvPr id="38" name="文本框 37">
            <a:extLst>
              <a:ext uri="{FF2B5EF4-FFF2-40B4-BE49-F238E27FC236}">
                <a16:creationId xmlns:a16="http://schemas.microsoft.com/office/drawing/2014/main" id="{1C44BFD1-E992-278E-26EA-4FE44C05CA37}"/>
              </a:ext>
            </a:extLst>
          </p:cNvPr>
          <p:cNvSpPr txBox="1"/>
          <p:nvPr/>
        </p:nvSpPr>
        <p:spPr>
          <a:xfrm>
            <a:off x="905468" y="4727651"/>
            <a:ext cx="1929474" cy="400110"/>
          </a:xfrm>
          <a:prstGeom prst="rect">
            <a:avLst/>
          </a:prstGeom>
          <a:noFill/>
        </p:spPr>
        <p:txBody>
          <a:bodyPr wrap="square" rtlCol="0">
            <a:spAutoFit/>
          </a:bodyPr>
          <a:lstStyle/>
          <a:p>
            <a:pPr algn="dist" fontAlgn="auto">
              <a:spcBef>
                <a:spcPts val="0"/>
              </a:spcBef>
              <a:spcAft>
                <a:spcPts val="0"/>
              </a:spcAft>
            </a:pPr>
            <a:r>
              <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数据要素合规</a:t>
            </a:r>
          </a:p>
        </p:txBody>
      </p:sp>
      <p:sp>
        <p:nvSpPr>
          <p:cNvPr id="39" name="文本框 38">
            <a:extLst>
              <a:ext uri="{FF2B5EF4-FFF2-40B4-BE49-F238E27FC236}">
                <a16:creationId xmlns:a16="http://schemas.microsoft.com/office/drawing/2014/main" id="{1231AC8B-38CC-A90A-F4AC-789EEAB5DCFF}"/>
              </a:ext>
            </a:extLst>
          </p:cNvPr>
          <p:cNvSpPr txBox="1"/>
          <p:nvPr/>
        </p:nvSpPr>
        <p:spPr>
          <a:xfrm>
            <a:off x="8358989" y="4744614"/>
            <a:ext cx="1900107" cy="400110"/>
          </a:xfrm>
          <a:prstGeom prst="rect">
            <a:avLst/>
          </a:prstGeom>
          <a:noFill/>
        </p:spPr>
        <p:txBody>
          <a:bodyPr wrap="square" rtlCol="0">
            <a:spAutoFit/>
          </a:bodyPr>
          <a:lstStyle/>
          <a:p>
            <a:pPr algn="dist" fontAlgn="auto">
              <a:spcBef>
                <a:spcPts val="0"/>
              </a:spcBef>
              <a:spcAft>
                <a:spcPts val="0"/>
              </a:spcAft>
            </a:pPr>
            <a:r>
              <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数据合规处理</a:t>
            </a:r>
          </a:p>
        </p:txBody>
      </p:sp>
      <p:cxnSp>
        <p:nvCxnSpPr>
          <p:cNvPr id="40" name="直接连接符 15">
            <a:extLst>
              <a:ext uri="{FF2B5EF4-FFF2-40B4-BE49-F238E27FC236}">
                <a16:creationId xmlns:a16="http://schemas.microsoft.com/office/drawing/2014/main" id="{7EBFDE0C-496E-C7D4-99D1-1F1EE75CA708}"/>
              </a:ext>
            </a:extLst>
          </p:cNvPr>
          <p:cNvCxnSpPr>
            <a:cxnSpLocks/>
          </p:cNvCxnSpPr>
          <p:nvPr/>
        </p:nvCxnSpPr>
        <p:spPr>
          <a:xfrm>
            <a:off x="1021963" y="2522640"/>
            <a:ext cx="9237133" cy="0"/>
          </a:xfrm>
          <a:prstGeom prst="line">
            <a:avLst/>
          </a:prstGeom>
          <a:noFill/>
          <a:ln w="12700" cap="flat" cmpd="sng" algn="ctr">
            <a:solidFill>
              <a:srgbClr val="003F88"/>
            </a:solidFill>
            <a:prstDash val="solid"/>
            <a:miter lim="800000"/>
          </a:ln>
          <a:effectLst/>
        </p:spPr>
      </p:cxnSp>
      <p:grpSp>
        <p:nvGrpSpPr>
          <p:cNvPr id="41" name="Group 893">
            <a:extLst>
              <a:ext uri="{FF2B5EF4-FFF2-40B4-BE49-F238E27FC236}">
                <a16:creationId xmlns:a16="http://schemas.microsoft.com/office/drawing/2014/main" id="{8884884D-E0D7-467C-C0B2-065814609C01}"/>
              </a:ext>
            </a:extLst>
          </p:cNvPr>
          <p:cNvGrpSpPr/>
          <p:nvPr/>
        </p:nvGrpSpPr>
        <p:grpSpPr>
          <a:xfrm>
            <a:off x="3959298" y="2386668"/>
            <a:ext cx="3243331" cy="3307562"/>
            <a:chOff x="0" y="0"/>
            <a:chExt cx="6961687" cy="7099556"/>
          </a:xfrm>
        </p:grpSpPr>
        <p:sp>
          <p:nvSpPr>
            <p:cNvPr id="42" name="Shape 885">
              <a:extLst>
                <a:ext uri="{FF2B5EF4-FFF2-40B4-BE49-F238E27FC236}">
                  <a16:creationId xmlns:a16="http://schemas.microsoft.com/office/drawing/2014/main" id="{EF45BB91-14DE-4C91-7971-BD9B42633209}"/>
                </a:ext>
              </a:extLst>
            </p:cNvPr>
            <p:cNvSpPr/>
            <p:nvPr/>
          </p:nvSpPr>
          <p:spPr>
            <a:xfrm>
              <a:off x="2092586" y="3428963"/>
              <a:ext cx="4726159" cy="3670595"/>
            </a:xfrm>
            <a:custGeom>
              <a:avLst/>
              <a:gdLst/>
              <a:ahLst/>
              <a:cxnLst>
                <a:cxn ang="0">
                  <a:pos x="wd2" y="hd2"/>
                </a:cxn>
                <a:cxn ang="5400000">
                  <a:pos x="wd2" y="hd2"/>
                </a:cxn>
                <a:cxn ang="10800000">
                  <a:pos x="wd2" y="hd2"/>
                </a:cxn>
                <a:cxn ang="16200000">
                  <a:pos x="wd2" y="hd2"/>
                </a:cxn>
              </a:cxnLst>
              <a:rect l="0" t="0" r="r" b="b"/>
              <a:pathLst>
                <a:path w="20726" h="20443" extrusionOk="0">
                  <a:moveTo>
                    <a:pt x="19632" y="1312"/>
                  </a:moveTo>
                  <a:cubicBezTo>
                    <a:pt x="19248" y="2044"/>
                    <a:pt x="18816" y="2746"/>
                    <a:pt x="18312" y="3386"/>
                  </a:cubicBezTo>
                  <a:cubicBezTo>
                    <a:pt x="16416" y="5766"/>
                    <a:pt x="14016" y="7047"/>
                    <a:pt x="11544" y="7200"/>
                  </a:cubicBezTo>
                  <a:cubicBezTo>
                    <a:pt x="9672" y="7353"/>
                    <a:pt x="7776" y="6834"/>
                    <a:pt x="6096" y="5675"/>
                  </a:cubicBezTo>
                  <a:cubicBezTo>
                    <a:pt x="5208" y="5095"/>
                    <a:pt x="4392" y="4332"/>
                    <a:pt x="3648" y="3386"/>
                  </a:cubicBezTo>
                  <a:cubicBezTo>
                    <a:pt x="2832" y="2349"/>
                    <a:pt x="2184" y="1220"/>
                    <a:pt x="1704" y="0"/>
                  </a:cubicBezTo>
                  <a:cubicBezTo>
                    <a:pt x="576" y="2166"/>
                    <a:pt x="0" y="4637"/>
                    <a:pt x="0" y="7139"/>
                  </a:cubicBezTo>
                  <a:cubicBezTo>
                    <a:pt x="-24" y="10556"/>
                    <a:pt x="984" y="13973"/>
                    <a:pt x="3024" y="16566"/>
                  </a:cubicBezTo>
                  <a:cubicBezTo>
                    <a:pt x="3672" y="17420"/>
                    <a:pt x="4392" y="18092"/>
                    <a:pt x="5160" y="18671"/>
                  </a:cubicBezTo>
                  <a:cubicBezTo>
                    <a:pt x="9120" y="21600"/>
                    <a:pt x="14304" y="20898"/>
                    <a:pt x="17688" y="16566"/>
                  </a:cubicBezTo>
                  <a:cubicBezTo>
                    <a:pt x="20928" y="12447"/>
                    <a:pt x="21576" y="6254"/>
                    <a:pt x="19632" y="1312"/>
                  </a:cubicBezTo>
                  <a:close/>
                </a:path>
              </a:pathLst>
            </a:custGeom>
            <a:solidFill>
              <a:srgbClr val="003F88">
                <a:lumMod val="75000"/>
              </a:srgbClr>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43" name="Shape 886">
              <a:extLst>
                <a:ext uri="{FF2B5EF4-FFF2-40B4-BE49-F238E27FC236}">
                  <a16:creationId xmlns:a16="http://schemas.microsoft.com/office/drawing/2014/main" id="{72F21D27-CCCA-36F3-572A-D70CE96763DD}"/>
                </a:ext>
              </a:extLst>
            </p:cNvPr>
            <p:cNvSpPr/>
            <p:nvPr/>
          </p:nvSpPr>
          <p:spPr>
            <a:xfrm>
              <a:off x="3481913" y="0"/>
              <a:ext cx="3479775" cy="4726833"/>
            </a:xfrm>
            <a:custGeom>
              <a:avLst/>
              <a:gdLst/>
              <a:ahLst/>
              <a:cxnLst>
                <a:cxn ang="0">
                  <a:pos x="wd2" y="hd2"/>
                </a:cxn>
                <a:cxn ang="5400000">
                  <a:pos x="wd2" y="hd2"/>
                </a:cxn>
                <a:cxn ang="10800000">
                  <a:pos x="wd2" y="hd2"/>
                </a:cxn>
                <a:cxn ang="16200000">
                  <a:pos x="wd2" y="hd2"/>
                </a:cxn>
              </a:cxnLst>
              <a:rect l="0" t="0" r="r" b="b"/>
              <a:pathLst>
                <a:path w="20328" h="20632" extrusionOk="0">
                  <a:moveTo>
                    <a:pt x="18048" y="16000"/>
                  </a:moveTo>
                  <a:cubicBezTo>
                    <a:pt x="21600" y="12010"/>
                    <a:pt x="20992" y="6562"/>
                    <a:pt x="16288" y="3026"/>
                  </a:cubicBezTo>
                  <a:cubicBezTo>
                    <a:pt x="11872" y="-272"/>
                    <a:pt x="5216" y="-869"/>
                    <a:pt x="0" y="1210"/>
                  </a:cubicBezTo>
                  <a:cubicBezTo>
                    <a:pt x="1152" y="1688"/>
                    <a:pt x="2240" y="2285"/>
                    <a:pt x="3232" y="3026"/>
                  </a:cubicBezTo>
                  <a:cubicBezTo>
                    <a:pt x="5984" y="5057"/>
                    <a:pt x="7328" y="7733"/>
                    <a:pt x="7296" y="10409"/>
                  </a:cubicBezTo>
                  <a:cubicBezTo>
                    <a:pt x="7264" y="12058"/>
                    <a:pt x="6720" y="13682"/>
                    <a:pt x="5664" y="15188"/>
                  </a:cubicBezTo>
                  <a:cubicBezTo>
                    <a:pt x="5024" y="16048"/>
                    <a:pt x="4224" y="16884"/>
                    <a:pt x="3232" y="17625"/>
                  </a:cubicBezTo>
                  <a:cubicBezTo>
                    <a:pt x="2240" y="18366"/>
                    <a:pt x="1152" y="18963"/>
                    <a:pt x="0" y="19417"/>
                  </a:cubicBezTo>
                  <a:cubicBezTo>
                    <a:pt x="2240" y="20325"/>
                    <a:pt x="4768" y="20731"/>
                    <a:pt x="7264" y="20612"/>
                  </a:cubicBezTo>
                  <a:cubicBezTo>
                    <a:pt x="10560" y="20492"/>
                    <a:pt x="13760" y="19489"/>
                    <a:pt x="16288" y="17625"/>
                  </a:cubicBezTo>
                  <a:cubicBezTo>
                    <a:pt x="16960" y="17123"/>
                    <a:pt x="17536" y="16573"/>
                    <a:pt x="18048" y="16000"/>
                  </a:cubicBezTo>
                  <a:close/>
                </a:path>
              </a:pathLst>
            </a:custGeom>
            <a:solidFill>
              <a:srgbClr val="002858">
                <a:lumMod val="10000"/>
                <a:lumOff val="90000"/>
              </a:srgbClr>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44" name="Shape 887">
              <a:extLst>
                <a:ext uri="{FF2B5EF4-FFF2-40B4-BE49-F238E27FC236}">
                  <a16:creationId xmlns:a16="http://schemas.microsoft.com/office/drawing/2014/main" id="{9B0D2C8F-A617-DD26-099E-A4A239A93563}"/>
                </a:ext>
              </a:extLst>
            </p:cNvPr>
            <p:cNvSpPr/>
            <p:nvPr/>
          </p:nvSpPr>
          <p:spPr>
            <a:xfrm>
              <a:off x="0" y="2229380"/>
              <a:ext cx="3551416" cy="4728275"/>
            </a:xfrm>
            <a:custGeom>
              <a:avLst/>
              <a:gdLst/>
              <a:ahLst/>
              <a:cxnLst>
                <a:cxn ang="0">
                  <a:pos x="wd2" y="hd2"/>
                </a:cxn>
                <a:cxn ang="5400000">
                  <a:pos x="wd2" y="hd2"/>
                </a:cxn>
                <a:cxn ang="10800000">
                  <a:pos x="wd2" y="hd2"/>
                </a:cxn>
                <a:cxn ang="16200000">
                  <a:pos x="wd2" y="hd2"/>
                </a:cxn>
              </a:cxnLst>
              <a:rect l="0" t="0" r="r" b="b"/>
              <a:pathLst>
                <a:path w="20439" h="20755" extrusionOk="0">
                  <a:moveTo>
                    <a:pt x="15999" y="18320"/>
                  </a:moveTo>
                  <a:cubicBezTo>
                    <a:pt x="13323" y="16278"/>
                    <a:pt x="12001" y="13587"/>
                    <a:pt x="12032" y="10896"/>
                  </a:cubicBezTo>
                  <a:cubicBezTo>
                    <a:pt x="12032" y="8926"/>
                    <a:pt x="12788" y="6980"/>
                    <a:pt x="14268" y="5274"/>
                  </a:cubicBezTo>
                  <a:cubicBezTo>
                    <a:pt x="14771" y="4697"/>
                    <a:pt x="15338" y="4145"/>
                    <a:pt x="15999" y="3640"/>
                  </a:cubicBezTo>
                  <a:cubicBezTo>
                    <a:pt x="17322" y="2655"/>
                    <a:pt x="18833" y="1910"/>
                    <a:pt x="20439" y="1406"/>
                  </a:cubicBezTo>
                  <a:cubicBezTo>
                    <a:pt x="18109" y="373"/>
                    <a:pt x="15464" y="-84"/>
                    <a:pt x="12851" y="12"/>
                  </a:cubicBezTo>
                  <a:cubicBezTo>
                    <a:pt x="9608" y="156"/>
                    <a:pt x="6459" y="1165"/>
                    <a:pt x="3971" y="3039"/>
                  </a:cubicBezTo>
                  <a:cubicBezTo>
                    <a:pt x="3027" y="3784"/>
                    <a:pt x="2208" y="4601"/>
                    <a:pt x="1610" y="5490"/>
                  </a:cubicBezTo>
                  <a:cubicBezTo>
                    <a:pt x="-1161" y="9407"/>
                    <a:pt x="-342" y="14404"/>
                    <a:pt x="3971" y="17720"/>
                  </a:cubicBezTo>
                  <a:cubicBezTo>
                    <a:pt x="8002" y="20771"/>
                    <a:pt x="13858" y="21516"/>
                    <a:pt x="18802" y="19978"/>
                  </a:cubicBezTo>
                  <a:cubicBezTo>
                    <a:pt x="17794" y="19522"/>
                    <a:pt x="16849" y="18993"/>
                    <a:pt x="15999" y="18320"/>
                  </a:cubicBezTo>
                  <a:close/>
                </a:path>
              </a:pathLst>
            </a:custGeom>
            <a:solidFill>
              <a:srgbClr val="ACADB0"/>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45" name="Shape 888">
              <a:extLst>
                <a:ext uri="{FF2B5EF4-FFF2-40B4-BE49-F238E27FC236}">
                  <a16:creationId xmlns:a16="http://schemas.microsoft.com/office/drawing/2014/main" id="{FD3F2E01-05BE-5C51-AB3A-B92CF141054F}"/>
                </a:ext>
              </a:extLst>
            </p:cNvPr>
            <p:cNvSpPr/>
            <p:nvPr/>
          </p:nvSpPr>
          <p:spPr>
            <a:xfrm>
              <a:off x="0" y="2229380"/>
              <a:ext cx="3551416" cy="4728275"/>
            </a:xfrm>
            <a:custGeom>
              <a:avLst/>
              <a:gdLst/>
              <a:ahLst/>
              <a:cxnLst>
                <a:cxn ang="0">
                  <a:pos x="wd2" y="hd2"/>
                </a:cxn>
                <a:cxn ang="5400000">
                  <a:pos x="wd2" y="hd2"/>
                </a:cxn>
                <a:cxn ang="10800000">
                  <a:pos x="wd2" y="hd2"/>
                </a:cxn>
                <a:cxn ang="16200000">
                  <a:pos x="wd2" y="hd2"/>
                </a:cxn>
              </a:cxnLst>
              <a:rect l="0" t="0" r="r" b="b"/>
              <a:pathLst>
                <a:path w="20439" h="20755" extrusionOk="0">
                  <a:moveTo>
                    <a:pt x="15999" y="18320"/>
                  </a:moveTo>
                  <a:cubicBezTo>
                    <a:pt x="13323" y="16278"/>
                    <a:pt x="12001" y="13587"/>
                    <a:pt x="12032" y="10896"/>
                  </a:cubicBezTo>
                  <a:cubicBezTo>
                    <a:pt x="12032" y="8926"/>
                    <a:pt x="12788" y="6980"/>
                    <a:pt x="14268" y="5274"/>
                  </a:cubicBezTo>
                  <a:cubicBezTo>
                    <a:pt x="14771" y="4697"/>
                    <a:pt x="15338" y="4145"/>
                    <a:pt x="15999" y="3640"/>
                  </a:cubicBezTo>
                  <a:cubicBezTo>
                    <a:pt x="17322" y="2655"/>
                    <a:pt x="18833" y="1910"/>
                    <a:pt x="20439" y="1406"/>
                  </a:cubicBezTo>
                  <a:cubicBezTo>
                    <a:pt x="18109" y="373"/>
                    <a:pt x="15464" y="-84"/>
                    <a:pt x="12851" y="12"/>
                  </a:cubicBezTo>
                  <a:cubicBezTo>
                    <a:pt x="9608" y="156"/>
                    <a:pt x="6459" y="1165"/>
                    <a:pt x="3971" y="3039"/>
                  </a:cubicBezTo>
                  <a:cubicBezTo>
                    <a:pt x="3027" y="3784"/>
                    <a:pt x="2208" y="4601"/>
                    <a:pt x="1610" y="5490"/>
                  </a:cubicBezTo>
                  <a:cubicBezTo>
                    <a:pt x="-1161" y="9407"/>
                    <a:pt x="-342" y="14404"/>
                    <a:pt x="3971" y="17720"/>
                  </a:cubicBezTo>
                  <a:cubicBezTo>
                    <a:pt x="8002" y="20771"/>
                    <a:pt x="13858" y="21516"/>
                    <a:pt x="18802" y="19978"/>
                  </a:cubicBezTo>
                  <a:cubicBezTo>
                    <a:pt x="17794" y="19522"/>
                    <a:pt x="16849" y="18993"/>
                    <a:pt x="15999" y="18320"/>
                  </a:cubicBezTo>
                  <a:close/>
                </a:path>
              </a:pathLst>
            </a:custGeom>
            <a:solidFill>
              <a:srgbClr val="31649E"/>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46" name="Shape 889">
              <a:extLst>
                <a:ext uri="{FF2B5EF4-FFF2-40B4-BE49-F238E27FC236}">
                  <a16:creationId xmlns:a16="http://schemas.microsoft.com/office/drawing/2014/main" id="{CCBFD07D-619D-56AB-7C41-3F48D1C8D132}"/>
                </a:ext>
              </a:extLst>
            </p:cNvPr>
            <p:cNvSpPr/>
            <p:nvPr/>
          </p:nvSpPr>
          <p:spPr>
            <a:xfrm>
              <a:off x="2481063" y="2548587"/>
              <a:ext cx="1969265" cy="1899761"/>
            </a:xfrm>
            <a:custGeom>
              <a:avLst/>
              <a:gdLst/>
              <a:ahLst/>
              <a:cxnLst>
                <a:cxn ang="0">
                  <a:pos x="wd2" y="hd2"/>
                </a:cxn>
                <a:cxn ang="5400000">
                  <a:pos x="wd2" y="hd2"/>
                </a:cxn>
                <a:cxn ang="10800000">
                  <a:pos x="wd2" y="hd2"/>
                </a:cxn>
                <a:cxn ang="16200000">
                  <a:pos x="wd2" y="hd2"/>
                </a:cxn>
              </a:cxnLst>
              <a:rect l="0" t="0" r="r" b="b"/>
              <a:pathLst>
                <a:path w="21600" h="21600" extrusionOk="0">
                  <a:moveTo>
                    <a:pt x="21600" y="10582"/>
                  </a:moveTo>
                  <a:cubicBezTo>
                    <a:pt x="20400" y="8279"/>
                    <a:pt x="18900" y="6163"/>
                    <a:pt x="17040" y="4233"/>
                  </a:cubicBezTo>
                  <a:cubicBezTo>
                    <a:pt x="15420" y="2552"/>
                    <a:pt x="13620" y="1120"/>
                    <a:pt x="11760" y="0"/>
                  </a:cubicBezTo>
                  <a:cubicBezTo>
                    <a:pt x="8700" y="1307"/>
                    <a:pt x="5820" y="3237"/>
                    <a:pt x="3300" y="5789"/>
                  </a:cubicBezTo>
                  <a:cubicBezTo>
                    <a:pt x="2040" y="7096"/>
                    <a:pt x="960" y="8528"/>
                    <a:pt x="0" y="10022"/>
                  </a:cubicBezTo>
                  <a:cubicBezTo>
                    <a:pt x="1200" y="12512"/>
                    <a:pt x="2820" y="14815"/>
                    <a:pt x="4860" y="16931"/>
                  </a:cubicBezTo>
                  <a:cubicBezTo>
                    <a:pt x="6720" y="18861"/>
                    <a:pt x="8760" y="20417"/>
                    <a:pt x="10980" y="21600"/>
                  </a:cubicBezTo>
                  <a:cubicBezTo>
                    <a:pt x="13140" y="20417"/>
                    <a:pt x="15180" y="18861"/>
                    <a:pt x="17040" y="16931"/>
                  </a:cubicBezTo>
                  <a:cubicBezTo>
                    <a:pt x="18900" y="15002"/>
                    <a:pt x="20400" y="12823"/>
                    <a:pt x="21600" y="10582"/>
                  </a:cubicBezTo>
                  <a:close/>
                </a:path>
              </a:pathLst>
            </a:custGeom>
            <a:solidFill>
              <a:srgbClr val="ACADB0"/>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47" name="Shape 890">
              <a:extLst>
                <a:ext uri="{FF2B5EF4-FFF2-40B4-BE49-F238E27FC236}">
                  <a16:creationId xmlns:a16="http://schemas.microsoft.com/office/drawing/2014/main" id="{4294345E-2408-FA70-D21D-AD913910400A}"/>
                </a:ext>
              </a:extLst>
            </p:cNvPr>
            <p:cNvSpPr/>
            <p:nvPr/>
          </p:nvSpPr>
          <p:spPr>
            <a:xfrm>
              <a:off x="181" y="22"/>
              <a:ext cx="4732045" cy="3479912"/>
            </a:xfrm>
            <a:custGeom>
              <a:avLst/>
              <a:gdLst/>
              <a:ahLst/>
              <a:cxnLst>
                <a:cxn ang="0">
                  <a:pos x="wd2" y="hd2"/>
                </a:cxn>
                <a:cxn ang="5400000">
                  <a:pos x="wd2" y="hd2"/>
                </a:cxn>
                <a:cxn ang="10800000">
                  <a:pos x="wd2" y="hd2"/>
                </a:cxn>
                <a:cxn ang="16200000">
                  <a:pos x="wd2" y="hd2"/>
                </a:cxn>
              </a:cxnLst>
              <a:rect l="0" t="0" r="r" b="b"/>
              <a:pathLst>
                <a:path w="20693" h="20431" extrusionOk="0">
                  <a:moveTo>
                    <a:pt x="20693" y="14002"/>
                  </a:moveTo>
                  <a:cubicBezTo>
                    <a:pt x="20717" y="10402"/>
                    <a:pt x="19711" y="6802"/>
                    <a:pt x="17652" y="4070"/>
                  </a:cubicBezTo>
                  <a:cubicBezTo>
                    <a:pt x="16909" y="3074"/>
                    <a:pt x="16095" y="2270"/>
                    <a:pt x="15233" y="1627"/>
                  </a:cubicBezTo>
                  <a:cubicBezTo>
                    <a:pt x="11306" y="-1169"/>
                    <a:pt x="6325" y="-365"/>
                    <a:pt x="3020" y="4070"/>
                  </a:cubicBezTo>
                  <a:cubicBezTo>
                    <a:pt x="-260" y="8506"/>
                    <a:pt x="-883" y="15160"/>
                    <a:pt x="1224" y="20431"/>
                  </a:cubicBezTo>
                  <a:cubicBezTo>
                    <a:pt x="1679" y="19242"/>
                    <a:pt x="2302" y="18149"/>
                    <a:pt x="3020" y="17152"/>
                  </a:cubicBezTo>
                  <a:cubicBezTo>
                    <a:pt x="4912" y="14645"/>
                    <a:pt x="7307" y="13295"/>
                    <a:pt x="9773" y="13102"/>
                  </a:cubicBezTo>
                  <a:cubicBezTo>
                    <a:pt x="11761" y="12974"/>
                    <a:pt x="13772" y="13585"/>
                    <a:pt x="15544" y="14967"/>
                  </a:cubicBezTo>
                  <a:cubicBezTo>
                    <a:pt x="16287" y="15545"/>
                    <a:pt x="17005" y="16285"/>
                    <a:pt x="17652" y="17152"/>
                  </a:cubicBezTo>
                  <a:cubicBezTo>
                    <a:pt x="18394" y="18149"/>
                    <a:pt x="18993" y="19242"/>
                    <a:pt x="19472" y="20431"/>
                  </a:cubicBezTo>
                  <a:cubicBezTo>
                    <a:pt x="20262" y="18406"/>
                    <a:pt x="20669" y="16220"/>
                    <a:pt x="20693" y="14002"/>
                  </a:cubicBezTo>
                  <a:close/>
                </a:path>
              </a:pathLst>
            </a:custGeom>
            <a:solidFill>
              <a:srgbClr val="3AA3CD"/>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48" name="Shape 891">
              <a:extLst>
                <a:ext uri="{FF2B5EF4-FFF2-40B4-BE49-F238E27FC236}">
                  <a16:creationId xmlns:a16="http://schemas.microsoft.com/office/drawing/2014/main" id="{1C5C5233-7E3F-DA8B-34BE-144E54C9133E}"/>
                </a:ext>
              </a:extLst>
            </p:cNvPr>
            <p:cNvSpPr/>
            <p:nvPr/>
          </p:nvSpPr>
          <p:spPr>
            <a:xfrm>
              <a:off x="181" y="22"/>
              <a:ext cx="4732045" cy="3479912"/>
            </a:xfrm>
            <a:custGeom>
              <a:avLst/>
              <a:gdLst/>
              <a:ahLst/>
              <a:cxnLst>
                <a:cxn ang="0">
                  <a:pos x="wd2" y="hd2"/>
                </a:cxn>
                <a:cxn ang="5400000">
                  <a:pos x="wd2" y="hd2"/>
                </a:cxn>
                <a:cxn ang="10800000">
                  <a:pos x="wd2" y="hd2"/>
                </a:cxn>
                <a:cxn ang="16200000">
                  <a:pos x="wd2" y="hd2"/>
                </a:cxn>
              </a:cxnLst>
              <a:rect l="0" t="0" r="r" b="b"/>
              <a:pathLst>
                <a:path w="20693" h="20431" extrusionOk="0">
                  <a:moveTo>
                    <a:pt x="20693" y="14002"/>
                  </a:moveTo>
                  <a:cubicBezTo>
                    <a:pt x="20717" y="10402"/>
                    <a:pt x="19711" y="6802"/>
                    <a:pt x="17652" y="4070"/>
                  </a:cubicBezTo>
                  <a:cubicBezTo>
                    <a:pt x="16909" y="3074"/>
                    <a:pt x="16095" y="2270"/>
                    <a:pt x="15233" y="1627"/>
                  </a:cubicBezTo>
                  <a:cubicBezTo>
                    <a:pt x="11306" y="-1169"/>
                    <a:pt x="6325" y="-365"/>
                    <a:pt x="3020" y="4070"/>
                  </a:cubicBezTo>
                  <a:cubicBezTo>
                    <a:pt x="-260" y="8506"/>
                    <a:pt x="-883" y="15160"/>
                    <a:pt x="1224" y="20431"/>
                  </a:cubicBezTo>
                  <a:cubicBezTo>
                    <a:pt x="1679" y="19242"/>
                    <a:pt x="2302" y="18149"/>
                    <a:pt x="3020" y="17152"/>
                  </a:cubicBezTo>
                  <a:cubicBezTo>
                    <a:pt x="4912" y="14645"/>
                    <a:pt x="7307" y="13295"/>
                    <a:pt x="9773" y="13102"/>
                  </a:cubicBezTo>
                  <a:cubicBezTo>
                    <a:pt x="11761" y="12974"/>
                    <a:pt x="13772" y="13585"/>
                    <a:pt x="15544" y="14967"/>
                  </a:cubicBezTo>
                  <a:cubicBezTo>
                    <a:pt x="16287" y="15545"/>
                    <a:pt x="17005" y="16285"/>
                    <a:pt x="17652" y="17152"/>
                  </a:cubicBezTo>
                  <a:cubicBezTo>
                    <a:pt x="18394" y="18149"/>
                    <a:pt x="18993" y="19242"/>
                    <a:pt x="19472" y="20431"/>
                  </a:cubicBezTo>
                  <a:cubicBezTo>
                    <a:pt x="20262" y="18406"/>
                    <a:pt x="20669" y="16220"/>
                    <a:pt x="20693" y="14002"/>
                  </a:cubicBezTo>
                  <a:close/>
                </a:path>
              </a:pathLst>
            </a:custGeom>
            <a:solidFill>
              <a:srgbClr val="1A3C66">
                <a:lumMod val="40000"/>
                <a:lumOff val="60000"/>
              </a:srgbClr>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49" name="Shape 892">
              <a:extLst>
                <a:ext uri="{FF2B5EF4-FFF2-40B4-BE49-F238E27FC236}">
                  <a16:creationId xmlns:a16="http://schemas.microsoft.com/office/drawing/2014/main" id="{BDFEEF11-42C3-E4B4-2F05-784FDD802BF5}"/>
                </a:ext>
              </a:extLst>
            </p:cNvPr>
            <p:cNvSpPr/>
            <p:nvPr/>
          </p:nvSpPr>
          <p:spPr>
            <a:xfrm>
              <a:off x="1924031" y="1922052"/>
              <a:ext cx="3106494" cy="3106494"/>
            </a:xfrm>
            <a:custGeom>
              <a:avLst/>
              <a:gdLst/>
              <a:ahLst/>
              <a:cxnLst>
                <a:cxn ang="0">
                  <a:pos x="wd2" y="hd2"/>
                </a:cxn>
                <a:cxn ang="5400000">
                  <a:pos x="wd2" y="hd2"/>
                </a:cxn>
                <a:cxn ang="10800000">
                  <a:pos x="wd2" y="hd2"/>
                </a:cxn>
                <a:cxn ang="16200000">
                  <a:pos x="wd2" y="hd2"/>
                </a:cxn>
              </a:cxnLst>
              <a:rect l="0" t="0" r="r" b="b"/>
              <a:pathLst>
                <a:path w="19676" h="19676" extrusionOk="0">
                  <a:moveTo>
                    <a:pt x="16790" y="16790"/>
                  </a:moveTo>
                  <a:cubicBezTo>
                    <a:pt x="12941" y="20638"/>
                    <a:pt x="6735" y="20638"/>
                    <a:pt x="2886" y="16790"/>
                  </a:cubicBezTo>
                  <a:cubicBezTo>
                    <a:pt x="-962" y="12976"/>
                    <a:pt x="-962" y="6735"/>
                    <a:pt x="2886" y="2886"/>
                  </a:cubicBezTo>
                  <a:cubicBezTo>
                    <a:pt x="6735" y="-962"/>
                    <a:pt x="12941" y="-962"/>
                    <a:pt x="16790" y="2886"/>
                  </a:cubicBezTo>
                  <a:cubicBezTo>
                    <a:pt x="20638" y="6735"/>
                    <a:pt x="20638" y="12976"/>
                    <a:pt x="16790" y="16790"/>
                  </a:cubicBezTo>
                  <a:close/>
                </a:path>
              </a:pathLst>
            </a:custGeom>
            <a:solidFill>
              <a:srgbClr val="F2F2F2"/>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grpSp>
      <p:sp>
        <p:nvSpPr>
          <p:cNvPr id="50" name="文本框 49">
            <a:extLst>
              <a:ext uri="{FF2B5EF4-FFF2-40B4-BE49-F238E27FC236}">
                <a16:creationId xmlns:a16="http://schemas.microsoft.com/office/drawing/2014/main" id="{14066115-745B-3DD0-C7AC-3AC06BE2D6BC}"/>
              </a:ext>
            </a:extLst>
          </p:cNvPr>
          <p:cNvSpPr txBox="1"/>
          <p:nvPr/>
        </p:nvSpPr>
        <p:spPr>
          <a:xfrm>
            <a:off x="5232003" y="3660997"/>
            <a:ext cx="848117" cy="707886"/>
          </a:xfrm>
          <a:prstGeom prst="rect">
            <a:avLst/>
          </a:prstGeom>
          <a:noFill/>
        </p:spPr>
        <p:txBody>
          <a:bodyPr wrap="square">
            <a:spAutoFit/>
          </a:bodyPr>
          <a:lstStyle/>
          <a:p>
            <a:pPr fontAlgn="auto">
              <a:spcBef>
                <a:spcPts val="0"/>
              </a:spcBef>
              <a:spcAft>
                <a:spcPts val="0"/>
              </a:spcAft>
            </a:pPr>
            <a:r>
              <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平台系统</a:t>
            </a:r>
            <a:endParaRPr lang="zh-CN" altLang="en-US" sz="2000" dirty="0">
              <a:solidFill>
                <a:srgbClr val="262626"/>
              </a:solidFill>
              <a:latin typeface="微软雅黑" panose="020B0503020204020204" pitchFamily="34" charset="-122"/>
              <a:ea typeface="微软雅黑" panose="020B0503020204020204" pitchFamily="34" charset="-122"/>
            </a:endParaRPr>
          </a:p>
        </p:txBody>
      </p:sp>
      <p:sp>
        <p:nvSpPr>
          <p:cNvPr id="51" name="文本框 50">
            <a:extLst>
              <a:ext uri="{FF2B5EF4-FFF2-40B4-BE49-F238E27FC236}">
                <a16:creationId xmlns:a16="http://schemas.microsoft.com/office/drawing/2014/main" id="{36594C82-F19A-E9E5-4EFD-E6A553058BDA}"/>
              </a:ext>
            </a:extLst>
          </p:cNvPr>
          <p:cNvSpPr txBox="1"/>
          <p:nvPr/>
        </p:nvSpPr>
        <p:spPr>
          <a:xfrm>
            <a:off x="905468" y="2699613"/>
            <a:ext cx="2914942" cy="584775"/>
          </a:xfrm>
          <a:prstGeom prst="rect">
            <a:avLst/>
          </a:prstGeom>
          <a:noFill/>
        </p:spPr>
        <p:txBody>
          <a:bodyPr wrap="square">
            <a:spAutoFit/>
          </a:bodyPr>
          <a:lstStyle/>
          <a:p>
            <a:pPr fontAlgn="auto">
              <a:spcBef>
                <a:spcPts val="0"/>
              </a:spcBef>
              <a:spcAft>
                <a:spcPts val="0"/>
              </a:spcAft>
            </a:pPr>
            <a:r>
              <a:rPr lang="zh-CN" altLang="zh-CN" sz="16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自动地从海量数据中对与个人信息相关的敏感数据进行盘点</a:t>
            </a:r>
            <a:endParaRPr lang="zh-CN" altLang="en-US" sz="16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p:txBody>
      </p:sp>
      <p:sp>
        <p:nvSpPr>
          <p:cNvPr id="52" name="文本框 51">
            <a:extLst>
              <a:ext uri="{FF2B5EF4-FFF2-40B4-BE49-F238E27FC236}">
                <a16:creationId xmlns:a16="http://schemas.microsoft.com/office/drawing/2014/main" id="{0EA726BE-08B6-5FB1-F512-3E9033B0667A}"/>
              </a:ext>
            </a:extLst>
          </p:cNvPr>
          <p:cNvSpPr txBox="1"/>
          <p:nvPr/>
        </p:nvSpPr>
        <p:spPr>
          <a:xfrm>
            <a:off x="7925013" y="2699613"/>
            <a:ext cx="2542018" cy="584775"/>
          </a:xfrm>
          <a:prstGeom prst="rect">
            <a:avLst/>
          </a:prstGeom>
          <a:noFill/>
        </p:spPr>
        <p:txBody>
          <a:bodyPr wrap="square">
            <a:spAutoFit/>
          </a:bodyPr>
          <a:lstStyle/>
          <a:p>
            <a:pPr fontAlgn="auto">
              <a:spcBef>
                <a:spcPts val="0"/>
              </a:spcBef>
              <a:spcAft>
                <a:spcPts val="0"/>
              </a:spcAft>
            </a:pPr>
            <a:r>
              <a:rPr lang="zh-CN" altLang="en-US" sz="16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能够对各种类型的个人信息数据自动进行分类分级</a:t>
            </a:r>
          </a:p>
        </p:txBody>
      </p:sp>
      <p:sp>
        <p:nvSpPr>
          <p:cNvPr id="53" name="文本框 52">
            <a:extLst>
              <a:ext uri="{FF2B5EF4-FFF2-40B4-BE49-F238E27FC236}">
                <a16:creationId xmlns:a16="http://schemas.microsoft.com/office/drawing/2014/main" id="{24675917-7B60-3502-52BC-DB2FCEEB058C}"/>
              </a:ext>
            </a:extLst>
          </p:cNvPr>
          <p:cNvSpPr txBox="1"/>
          <p:nvPr/>
        </p:nvSpPr>
        <p:spPr>
          <a:xfrm>
            <a:off x="896466" y="5235483"/>
            <a:ext cx="3248754" cy="584775"/>
          </a:xfrm>
          <a:prstGeom prst="rect">
            <a:avLst/>
          </a:prstGeom>
          <a:noFill/>
        </p:spPr>
        <p:txBody>
          <a:bodyPr wrap="square">
            <a:spAutoFit/>
          </a:bodyPr>
          <a:lstStyle/>
          <a:p>
            <a:pPr fontAlgn="auto">
              <a:spcBef>
                <a:spcPts val="0"/>
              </a:spcBef>
              <a:spcAft>
                <a:spcPts val="0"/>
              </a:spcAft>
            </a:pPr>
            <a:r>
              <a:rPr lang="zh-CN" altLang="en-US" sz="16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自动分析与个人信息相关联的数据，根据有关规则对数据进行</a:t>
            </a:r>
          </a:p>
        </p:txBody>
      </p:sp>
      <p:sp>
        <p:nvSpPr>
          <p:cNvPr id="54" name="文本框 53">
            <a:extLst>
              <a:ext uri="{FF2B5EF4-FFF2-40B4-BE49-F238E27FC236}">
                <a16:creationId xmlns:a16="http://schemas.microsoft.com/office/drawing/2014/main" id="{9DB75B10-CBD2-8C74-4C3D-F3E934A89AE9}"/>
              </a:ext>
            </a:extLst>
          </p:cNvPr>
          <p:cNvSpPr txBox="1"/>
          <p:nvPr/>
        </p:nvSpPr>
        <p:spPr>
          <a:xfrm>
            <a:off x="7625278" y="5235483"/>
            <a:ext cx="2672750" cy="584775"/>
          </a:xfrm>
          <a:prstGeom prst="rect">
            <a:avLst/>
          </a:prstGeom>
          <a:noFill/>
        </p:spPr>
        <p:txBody>
          <a:bodyPr wrap="square">
            <a:spAutoFit/>
          </a:bodyPr>
          <a:lstStyle/>
          <a:p>
            <a:pPr algn="r" fontAlgn="auto">
              <a:spcBef>
                <a:spcPts val="0"/>
              </a:spcBef>
              <a:spcAft>
                <a:spcPts val="0"/>
              </a:spcAft>
            </a:pPr>
            <a:r>
              <a:rPr lang="zh-CN" altLang="en-US" sz="16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根据结果自动推荐合规策略并提供合规处理功能</a:t>
            </a:r>
          </a:p>
        </p:txBody>
      </p:sp>
      <p:sp>
        <p:nvSpPr>
          <p:cNvPr id="55" name="文本框 54">
            <a:extLst>
              <a:ext uri="{FF2B5EF4-FFF2-40B4-BE49-F238E27FC236}">
                <a16:creationId xmlns:a16="http://schemas.microsoft.com/office/drawing/2014/main" id="{05CDFA4F-7921-2E64-1048-FA06CD5F3CC6}"/>
              </a:ext>
            </a:extLst>
          </p:cNvPr>
          <p:cNvSpPr txBox="1"/>
          <p:nvPr/>
        </p:nvSpPr>
        <p:spPr>
          <a:xfrm>
            <a:off x="647889" y="1286470"/>
            <a:ext cx="1874736" cy="369332"/>
          </a:xfrm>
          <a:prstGeom prst="rect">
            <a:avLst/>
          </a:prstGeom>
          <a:noFill/>
        </p:spPr>
        <p:txBody>
          <a:bodyPr wrap="square">
            <a:spAutoFit/>
          </a:bodyPr>
          <a:lstStyle/>
          <a:p>
            <a:pPr fontAlgn="auto">
              <a:spcBef>
                <a:spcPts val="0"/>
              </a:spcBef>
              <a:spcAft>
                <a:spcPts val="0"/>
              </a:spcAft>
            </a:pPr>
            <a:r>
              <a:rPr lang="zh-CN" altLang="en-US" dirty="0">
                <a:solidFill>
                  <a:srgbClr val="1A3C66">
                    <a:lumMod val="75000"/>
                  </a:srgbClr>
                </a:solidFill>
                <a:latin typeface="微软雅黑" panose="020B0503020204020204" pitchFamily="34" charset="-122"/>
                <a:ea typeface="微软雅黑" panose="020B0503020204020204" pitchFamily="34" charset="-122"/>
              </a:rPr>
              <a:t>海量数据 </a:t>
            </a:r>
            <a:r>
              <a:rPr lang="zh-CN" altLang="en-US" dirty="0">
                <a:solidFill>
                  <a:prstClr val="white"/>
                </a:solidFill>
                <a:latin typeface="微软雅黑" panose="020B0503020204020204" pitchFamily="34" charset="-122"/>
                <a:ea typeface="微软雅黑" panose="020B0503020204020204" pitchFamily="34" charset="-122"/>
              </a:rPr>
              <a:t>处理难</a:t>
            </a:r>
          </a:p>
        </p:txBody>
      </p:sp>
      <p:sp>
        <p:nvSpPr>
          <p:cNvPr id="56" name="文本框 55">
            <a:extLst>
              <a:ext uri="{FF2B5EF4-FFF2-40B4-BE49-F238E27FC236}">
                <a16:creationId xmlns:a16="http://schemas.microsoft.com/office/drawing/2014/main" id="{CBBEBFC2-5A42-BA67-B189-A85C1C5098B0}"/>
              </a:ext>
            </a:extLst>
          </p:cNvPr>
          <p:cNvSpPr txBox="1"/>
          <p:nvPr/>
        </p:nvSpPr>
        <p:spPr>
          <a:xfrm>
            <a:off x="6895615" y="1287766"/>
            <a:ext cx="1900108" cy="369332"/>
          </a:xfrm>
          <a:prstGeom prst="rect">
            <a:avLst/>
          </a:prstGeom>
          <a:noFill/>
        </p:spPr>
        <p:txBody>
          <a:bodyPr wrap="square">
            <a:spAutoFit/>
          </a:bodyPr>
          <a:lstStyle/>
          <a:p>
            <a:pPr fontAlgn="auto">
              <a:spcBef>
                <a:spcPts val="0"/>
              </a:spcBef>
              <a:spcAft>
                <a:spcPts val="0"/>
              </a:spcAft>
            </a:pPr>
            <a:r>
              <a:rPr lang="zh-CN" altLang="en-US" dirty="0">
                <a:solidFill>
                  <a:srgbClr val="1A3C66">
                    <a:lumMod val="75000"/>
                  </a:srgbClr>
                </a:solidFill>
                <a:latin typeface="微软雅黑" panose="020B0503020204020204" pitchFamily="34" charset="-122"/>
                <a:ea typeface="微软雅黑" panose="020B0503020204020204" pitchFamily="34" charset="-122"/>
              </a:rPr>
              <a:t>企业合规 </a:t>
            </a:r>
            <a:r>
              <a:rPr lang="zh-CN" altLang="en-US" dirty="0">
                <a:solidFill>
                  <a:prstClr val="white"/>
                </a:solidFill>
                <a:latin typeface="微软雅黑" panose="020B0503020204020204" pitchFamily="34" charset="-122"/>
                <a:ea typeface="微软雅黑" panose="020B0503020204020204" pitchFamily="34" charset="-122"/>
              </a:rPr>
              <a:t>成本高</a:t>
            </a:r>
          </a:p>
        </p:txBody>
      </p:sp>
      <p:sp>
        <p:nvSpPr>
          <p:cNvPr id="57" name="文本框 56">
            <a:extLst>
              <a:ext uri="{FF2B5EF4-FFF2-40B4-BE49-F238E27FC236}">
                <a16:creationId xmlns:a16="http://schemas.microsoft.com/office/drawing/2014/main" id="{EBD8DD30-6C52-81FD-639F-71237DF12675}"/>
              </a:ext>
            </a:extLst>
          </p:cNvPr>
          <p:cNvSpPr txBox="1"/>
          <p:nvPr/>
        </p:nvSpPr>
        <p:spPr>
          <a:xfrm>
            <a:off x="4780667" y="1295733"/>
            <a:ext cx="1874736" cy="369332"/>
          </a:xfrm>
          <a:prstGeom prst="rect">
            <a:avLst/>
          </a:prstGeom>
          <a:noFill/>
        </p:spPr>
        <p:txBody>
          <a:bodyPr wrap="square">
            <a:spAutoFit/>
          </a:bodyPr>
          <a:lstStyle/>
          <a:p>
            <a:pPr fontAlgn="auto">
              <a:spcBef>
                <a:spcPts val="0"/>
              </a:spcBef>
              <a:spcAft>
                <a:spcPts val="0"/>
              </a:spcAft>
            </a:pPr>
            <a:r>
              <a:rPr lang="zh-CN" altLang="en-US" dirty="0">
                <a:solidFill>
                  <a:srgbClr val="1A3C66">
                    <a:lumMod val="75000"/>
                  </a:srgbClr>
                </a:solidFill>
                <a:latin typeface="微软雅黑" panose="020B0503020204020204" pitchFamily="34" charset="-122"/>
                <a:ea typeface="微软雅黑" panose="020B0503020204020204" pitchFamily="34" charset="-122"/>
              </a:rPr>
              <a:t>个保合规 </a:t>
            </a:r>
            <a:r>
              <a:rPr lang="zh-CN" altLang="en-US" dirty="0">
                <a:solidFill>
                  <a:prstClr val="white"/>
                </a:solidFill>
                <a:latin typeface="微软雅黑" panose="020B0503020204020204" pitchFamily="34" charset="-122"/>
                <a:ea typeface="微软雅黑" panose="020B0503020204020204" pitchFamily="34" charset="-122"/>
              </a:rPr>
              <a:t>需求广</a:t>
            </a:r>
          </a:p>
        </p:txBody>
      </p:sp>
      <p:sp>
        <p:nvSpPr>
          <p:cNvPr id="58" name="文本框 57">
            <a:extLst>
              <a:ext uri="{FF2B5EF4-FFF2-40B4-BE49-F238E27FC236}">
                <a16:creationId xmlns:a16="http://schemas.microsoft.com/office/drawing/2014/main" id="{011324F8-DA14-87DD-983D-24D29D8DEE6F}"/>
              </a:ext>
            </a:extLst>
          </p:cNvPr>
          <p:cNvSpPr txBox="1"/>
          <p:nvPr/>
        </p:nvSpPr>
        <p:spPr>
          <a:xfrm>
            <a:off x="2717255" y="1295733"/>
            <a:ext cx="1851889" cy="369332"/>
          </a:xfrm>
          <a:prstGeom prst="rect">
            <a:avLst/>
          </a:prstGeom>
          <a:noFill/>
        </p:spPr>
        <p:txBody>
          <a:bodyPr wrap="square">
            <a:spAutoFit/>
          </a:bodyPr>
          <a:lstStyle/>
          <a:p>
            <a:pPr fontAlgn="auto">
              <a:spcBef>
                <a:spcPts val="0"/>
              </a:spcBef>
              <a:spcAft>
                <a:spcPts val="0"/>
              </a:spcAft>
            </a:pPr>
            <a:r>
              <a:rPr lang="zh-CN" altLang="en-US" dirty="0">
                <a:solidFill>
                  <a:srgbClr val="1A3C66">
                    <a:lumMod val="75000"/>
                  </a:srgbClr>
                </a:solidFill>
                <a:latin typeface="微软雅黑" panose="020B0503020204020204" pitchFamily="34" charset="-122"/>
                <a:ea typeface="微软雅黑" panose="020B0503020204020204" pitchFamily="34" charset="-122"/>
              </a:rPr>
              <a:t>数据模态 </a:t>
            </a:r>
            <a:r>
              <a:rPr lang="zh-CN" altLang="en-US" dirty="0">
                <a:solidFill>
                  <a:prstClr val="white"/>
                </a:solidFill>
                <a:latin typeface="微软雅黑" panose="020B0503020204020204" pitchFamily="34" charset="-122"/>
                <a:ea typeface="微软雅黑" panose="020B0503020204020204" pitchFamily="34" charset="-122"/>
              </a:rPr>
              <a:t>类型多</a:t>
            </a:r>
          </a:p>
        </p:txBody>
      </p:sp>
      <p:sp>
        <p:nvSpPr>
          <p:cNvPr id="59" name="文本框 58">
            <a:extLst>
              <a:ext uri="{FF2B5EF4-FFF2-40B4-BE49-F238E27FC236}">
                <a16:creationId xmlns:a16="http://schemas.microsoft.com/office/drawing/2014/main" id="{5B2AAA26-8351-194D-9734-04586CC3710D}"/>
              </a:ext>
            </a:extLst>
          </p:cNvPr>
          <p:cNvSpPr txBox="1"/>
          <p:nvPr/>
        </p:nvSpPr>
        <p:spPr>
          <a:xfrm>
            <a:off x="8961653" y="1295733"/>
            <a:ext cx="1900107" cy="369332"/>
          </a:xfrm>
          <a:prstGeom prst="rect">
            <a:avLst/>
          </a:prstGeom>
          <a:noFill/>
        </p:spPr>
        <p:txBody>
          <a:bodyPr wrap="square">
            <a:spAutoFit/>
          </a:bodyPr>
          <a:lstStyle/>
          <a:p>
            <a:pPr fontAlgn="auto">
              <a:spcBef>
                <a:spcPts val="0"/>
              </a:spcBef>
              <a:spcAft>
                <a:spcPts val="0"/>
              </a:spcAft>
            </a:pPr>
            <a:r>
              <a:rPr lang="zh-CN" altLang="en-US" dirty="0">
                <a:solidFill>
                  <a:srgbClr val="1A3C66">
                    <a:lumMod val="75000"/>
                  </a:srgbClr>
                </a:solidFill>
                <a:latin typeface="微软雅黑" panose="020B0503020204020204" pitchFamily="34" charset="-122"/>
                <a:ea typeface="微软雅黑" panose="020B0503020204020204" pitchFamily="34" charset="-122"/>
              </a:rPr>
              <a:t>合规法律 </a:t>
            </a:r>
            <a:r>
              <a:rPr lang="zh-CN" altLang="en-US" dirty="0">
                <a:solidFill>
                  <a:prstClr val="white"/>
                </a:solidFill>
                <a:latin typeface="微软雅黑" panose="020B0503020204020204" pitchFamily="34" charset="-122"/>
                <a:ea typeface="微软雅黑" panose="020B0503020204020204" pitchFamily="34" charset="-122"/>
              </a:rPr>
              <a:t>数量大</a:t>
            </a:r>
          </a:p>
        </p:txBody>
      </p:sp>
      <p:sp>
        <p:nvSpPr>
          <p:cNvPr id="60" name="任意多边形: 形状 35">
            <a:extLst>
              <a:ext uri="{FF2B5EF4-FFF2-40B4-BE49-F238E27FC236}">
                <a16:creationId xmlns:a16="http://schemas.microsoft.com/office/drawing/2014/main" id="{02FE9308-99B0-25E8-C8FD-06A8C0FB4260}"/>
              </a:ext>
            </a:extLst>
          </p:cNvPr>
          <p:cNvSpPr/>
          <p:nvPr/>
        </p:nvSpPr>
        <p:spPr>
          <a:xfrm>
            <a:off x="4360050" y="1657662"/>
            <a:ext cx="1244184" cy="876925"/>
          </a:xfrm>
          <a:custGeom>
            <a:avLst/>
            <a:gdLst>
              <a:gd name="connsiteX0" fmla="*/ 0 w 1244184"/>
              <a:gd name="connsiteY0" fmla="*/ 0 h 876925"/>
              <a:gd name="connsiteX1" fmla="*/ 966866 w 1244184"/>
              <a:gd name="connsiteY1" fmla="*/ 337279 h 876925"/>
              <a:gd name="connsiteX2" fmla="*/ 1244184 w 1244184"/>
              <a:gd name="connsiteY2" fmla="*/ 876925 h 876925"/>
            </a:gdLst>
            <a:ahLst/>
            <a:cxnLst>
              <a:cxn ang="0">
                <a:pos x="connsiteX0" y="connsiteY0"/>
              </a:cxn>
              <a:cxn ang="0">
                <a:pos x="connsiteX1" y="connsiteY1"/>
              </a:cxn>
              <a:cxn ang="0">
                <a:pos x="connsiteX2" y="connsiteY2"/>
              </a:cxn>
            </a:cxnLst>
            <a:rect l="l" t="t" r="r" b="b"/>
            <a:pathLst>
              <a:path w="1244184" h="876925">
                <a:moveTo>
                  <a:pt x="0" y="0"/>
                </a:moveTo>
                <a:cubicBezTo>
                  <a:pt x="379751" y="95562"/>
                  <a:pt x="759502" y="191125"/>
                  <a:pt x="966866" y="337279"/>
                </a:cubicBezTo>
                <a:cubicBezTo>
                  <a:pt x="1174230" y="483433"/>
                  <a:pt x="1209207" y="680179"/>
                  <a:pt x="1244184" y="876925"/>
                </a:cubicBezTo>
              </a:path>
            </a:pathLst>
          </a:custGeom>
          <a:noFill/>
          <a:ln w="6350" cap="flat" cmpd="sng" algn="ctr">
            <a:solidFill>
              <a:srgbClr val="00285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w="9525">
                <a:solidFill>
                  <a:srgbClr val="262626"/>
                </a:solid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61" name="任意多边形: 形状 36">
            <a:extLst>
              <a:ext uri="{FF2B5EF4-FFF2-40B4-BE49-F238E27FC236}">
                <a16:creationId xmlns:a16="http://schemas.microsoft.com/office/drawing/2014/main" id="{8538DF30-8354-FC10-AD30-D4EB80F262E5}"/>
              </a:ext>
            </a:extLst>
          </p:cNvPr>
          <p:cNvSpPr/>
          <p:nvPr/>
        </p:nvSpPr>
        <p:spPr>
          <a:xfrm>
            <a:off x="5619224" y="1650167"/>
            <a:ext cx="771993" cy="876925"/>
          </a:xfrm>
          <a:custGeom>
            <a:avLst/>
            <a:gdLst>
              <a:gd name="connsiteX0" fmla="*/ 771993 w 771993"/>
              <a:gd name="connsiteY0" fmla="*/ 0 h 876925"/>
              <a:gd name="connsiteX1" fmla="*/ 359764 w 771993"/>
              <a:gd name="connsiteY1" fmla="*/ 269823 h 876925"/>
              <a:gd name="connsiteX2" fmla="*/ 0 w 771993"/>
              <a:gd name="connsiteY2" fmla="*/ 876925 h 876925"/>
            </a:gdLst>
            <a:ahLst/>
            <a:cxnLst>
              <a:cxn ang="0">
                <a:pos x="connsiteX0" y="connsiteY0"/>
              </a:cxn>
              <a:cxn ang="0">
                <a:pos x="connsiteX1" y="connsiteY1"/>
              </a:cxn>
              <a:cxn ang="0">
                <a:pos x="connsiteX2" y="connsiteY2"/>
              </a:cxn>
            </a:cxnLst>
            <a:rect l="l" t="t" r="r" b="b"/>
            <a:pathLst>
              <a:path w="771993" h="876925">
                <a:moveTo>
                  <a:pt x="771993" y="0"/>
                </a:moveTo>
                <a:cubicBezTo>
                  <a:pt x="630211" y="61834"/>
                  <a:pt x="488429" y="123669"/>
                  <a:pt x="359764" y="269823"/>
                </a:cubicBezTo>
                <a:cubicBezTo>
                  <a:pt x="231099" y="415977"/>
                  <a:pt x="115549" y="646451"/>
                  <a:pt x="0" y="876925"/>
                </a:cubicBezTo>
              </a:path>
            </a:pathLst>
          </a:custGeom>
          <a:noFill/>
          <a:ln w="6350" cap="flat" cmpd="sng" algn="ctr">
            <a:solidFill>
              <a:srgbClr val="00285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w="9525">
                <a:solidFill>
                  <a:srgbClr val="262626"/>
                </a:solid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62" name="任意多边形: 形状 37">
            <a:extLst>
              <a:ext uri="{FF2B5EF4-FFF2-40B4-BE49-F238E27FC236}">
                <a16:creationId xmlns:a16="http://schemas.microsoft.com/office/drawing/2014/main" id="{3800FBE7-5CA9-CD4C-13AF-6040CAC3BD0D}"/>
              </a:ext>
            </a:extLst>
          </p:cNvPr>
          <p:cNvSpPr/>
          <p:nvPr/>
        </p:nvSpPr>
        <p:spPr>
          <a:xfrm>
            <a:off x="2448804" y="1635177"/>
            <a:ext cx="3155430" cy="891915"/>
          </a:xfrm>
          <a:custGeom>
            <a:avLst/>
            <a:gdLst>
              <a:gd name="connsiteX0" fmla="*/ 0 w 3155430"/>
              <a:gd name="connsiteY0" fmla="*/ 0 h 891915"/>
              <a:gd name="connsiteX1" fmla="*/ 1424066 w 3155430"/>
              <a:gd name="connsiteY1" fmla="*/ 524656 h 891915"/>
              <a:gd name="connsiteX2" fmla="*/ 2585803 w 3155430"/>
              <a:gd name="connsiteY2" fmla="*/ 524656 h 891915"/>
              <a:gd name="connsiteX3" fmla="*/ 3155430 w 3155430"/>
              <a:gd name="connsiteY3" fmla="*/ 891915 h 891915"/>
            </a:gdLst>
            <a:ahLst/>
            <a:cxnLst>
              <a:cxn ang="0">
                <a:pos x="connsiteX0" y="connsiteY0"/>
              </a:cxn>
              <a:cxn ang="0">
                <a:pos x="connsiteX1" y="connsiteY1"/>
              </a:cxn>
              <a:cxn ang="0">
                <a:pos x="connsiteX2" y="connsiteY2"/>
              </a:cxn>
              <a:cxn ang="0">
                <a:pos x="connsiteX3" y="connsiteY3"/>
              </a:cxn>
            </a:cxnLst>
            <a:rect l="l" t="t" r="r" b="b"/>
            <a:pathLst>
              <a:path w="3155430" h="891915">
                <a:moveTo>
                  <a:pt x="0" y="0"/>
                </a:moveTo>
                <a:cubicBezTo>
                  <a:pt x="496549" y="218606"/>
                  <a:pt x="993099" y="437213"/>
                  <a:pt x="1424066" y="524656"/>
                </a:cubicBezTo>
                <a:cubicBezTo>
                  <a:pt x="1855033" y="612099"/>
                  <a:pt x="2297242" y="463446"/>
                  <a:pt x="2585803" y="524656"/>
                </a:cubicBezTo>
                <a:cubicBezTo>
                  <a:pt x="2874364" y="585866"/>
                  <a:pt x="3014897" y="738890"/>
                  <a:pt x="3155430" y="891915"/>
                </a:cubicBezTo>
              </a:path>
            </a:pathLst>
          </a:custGeom>
          <a:noFill/>
          <a:ln w="6350" cap="flat" cmpd="sng" algn="ctr">
            <a:solidFill>
              <a:srgbClr val="00285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w="9525">
                <a:solidFill>
                  <a:srgbClr val="262626"/>
                </a:solid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63" name="任意多边形: 形状 38">
            <a:extLst>
              <a:ext uri="{FF2B5EF4-FFF2-40B4-BE49-F238E27FC236}">
                <a16:creationId xmlns:a16="http://schemas.microsoft.com/office/drawing/2014/main" id="{0F8528EC-30AF-2468-4CDB-5607F19AB0FD}"/>
              </a:ext>
            </a:extLst>
          </p:cNvPr>
          <p:cNvSpPr/>
          <p:nvPr/>
        </p:nvSpPr>
        <p:spPr>
          <a:xfrm>
            <a:off x="5626719" y="1657662"/>
            <a:ext cx="2615784" cy="869430"/>
          </a:xfrm>
          <a:custGeom>
            <a:avLst/>
            <a:gdLst>
              <a:gd name="connsiteX0" fmla="*/ 2615784 w 2615784"/>
              <a:gd name="connsiteY0" fmla="*/ 0 h 869430"/>
              <a:gd name="connsiteX1" fmla="*/ 1656413 w 2615784"/>
              <a:gd name="connsiteY1" fmla="*/ 464695 h 869430"/>
              <a:gd name="connsiteX2" fmla="*/ 434715 w 2615784"/>
              <a:gd name="connsiteY2" fmla="*/ 554636 h 869430"/>
              <a:gd name="connsiteX3" fmla="*/ 0 w 2615784"/>
              <a:gd name="connsiteY3" fmla="*/ 869430 h 869430"/>
            </a:gdLst>
            <a:ahLst/>
            <a:cxnLst>
              <a:cxn ang="0">
                <a:pos x="connsiteX0" y="connsiteY0"/>
              </a:cxn>
              <a:cxn ang="0">
                <a:pos x="connsiteX1" y="connsiteY1"/>
              </a:cxn>
              <a:cxn ang="0">
                <a:pos x="connsiteX2" y="connsiteY2"/>
              </a:cxn>
              <a:cxn ang="0">
                <a:pos x="connsiteX3" y="connsiteY3"/>
              </a:cxn>
            </a:cxnLst>
            <a:rect l="l" t="t" r="r" b="b"/>
            <a:pathLst>
              <a:path w="2615784" h="869430">
                <a:moveTo>
                  <a:pt x="2615784" y="0"/>
                </a:moveTo>
                <a:cubicBezTo>
                  <a:pt x="2317854" y="186128"/>
                  <a:pt x="2019924" y="372256"/>
                  <a:pt x="1656413" y="464695"/>
                </a:cubicBezTo>
                <a:cubicBezTo>
                  <a:pt x="1292901" y="557134"/>
                  <a:pt x="710784" y="487180"/>
                  <a:pt x="434715" y="554636"/>
                </a:cubicBezTo>
                <a:cubicBezTo>
                  <a:pt x="158646" y="622092"/>
                  <a:pt x="79323" y="745761"/>
                  <a:pt x="0" y="869430"/>
                </a:cubicBezTo>
              </a:path>
            </a:pathLst>
          </a:custGeom>
          <a:noFill/>
          <a:ln w="6350" cap="flat" cmpd="sng" algn="ctr">
            <a:solidFill>
              <a:srgbClr val="00285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w="9525">
                <a:solidFill>
                  <a:srgbClr val="262626"/>
                </a:solid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64" name="任意多边形: 形状 39">
            <a:extLst>
              <a:ext uri="{FF2B5EF4-FFF2-40B4-BE49-F238E27FC236}">
                <a16:creationId xmlns:a16="http://schemas.microsoft.com/office/drawing/2014/main" id="{4724D923-EB83-CF77-7B3E-6BF3DBD91015}"/>
              </a:ext>
            </a:extLst>
          </p:cNvPr>
          <p:cNvSpPr/>
          <p:nvPr/>
        </p:nvSpPr>
        <p:spPr>
          <a:xfrm>
            <a:off x="5611729" y="1620187"/>
            <a:ext cx="4362137" cy="921895"/>
          </a:xfrm>
          <a:custGeom>
            <a:avLst/>
            <a:gdLst>
              <a:gd name="connsiteX0" fmla="*/ 4362137 w 4362137"/>
              <a:gd name="connsiteY0" fmla="*/ 0 h 921895"/>
              <a:gd name="connsiteX1" fmla="*/ 3395272 w 4362137"/>
              <a:gd name="connsiteY1" fmla="*/ 404734 h 921895"/>
              <a:gd name="connsiteX2" fmla="*/ 1776334 w 4362137"/>
              <a:gd name="connsiteY2" fmla="*/ 629587 h 921895"/>
              <a:gd name="connsiteX3" fmla="*/ 539646 w 4362137"/>
              <a:gd name="connsiteY3" fmla="*/ 682052 h 921895"/>
              <a:gd name="connsiteX4" fmla="*/ 0 w 4362137"/>
              <a:gd name="connsiteY4" fmla="*/ 921895 h 921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2137" h="921895">
                <a:moveTo>
                  <a:pt x="4362137" y="0"/>
                </a:moveTo>
                <a:cubicBezTo>
                  <a:pt x="4094188" y="149901"/>
                  <a:pt x="3826239" y="299803"/>
                  <a:pt x="3395272" y="404734"/>
                </a:cubicBezTo>
                <a:cubicBezTo>
                  <a:pt x="2964305" y="509665"/>
                  <a:pt x="2252272" y="583367"/>
                  <a:pt x="1776334" y="629587"/>
                </a:cubicBezTo>
                <a:cubicBezTo>
                  <a:pt x="1300396" y="675807"/>
                  <a:pt x="835702" y="633334"/>
                  <a:pt x="539646" y="682052"/>
                </a:cubicBezTo>
                <a:cubicBezTo>
                  <a:pt x="243590" y="730770"/>
                  <a:pt x="121795" y="826332"/>
                  <a:pt x="0" y="921895"/>
                </a:cubicBezTo>
              </a:path>
            </a:pathLst>
          </a:custGeom>
          <a:noFill/>
          <a:ln w="6350" cap="flat" cmpd="sng" algn="ctr">
            <a:solidFill>
              <a:srgbClr val="00285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w="9525">
                <a:solidFill>
                  <a:srgbClr val="262626"/>
                </a:solidFill>
              </a:ln>
              <a:solidFill>
                <a:srgbClr val="262626"/>
              </a:solidFill>
              <a:effectLst/>
              <a:uLnTx/>
              <a:uFillTx/>
              <a:latin typeface="微软雅黑" panose="020B0503020204020204" pitchFamily="34" charset="-122"/>
              <a:ea typeface="微软雅黑" panose="020B0503020204020204" pitchFamily="34" charset="-122"/>
            </a:endParaRPr>
          </a:p>
        </p:txBody>
      </p:sp>
      <p:cxnSp>
        <p:nvCxnSpPr>
          <p:cNvPr id="65" name="直接连接符 40">
            <a:extLst>
              <a:ext uri="{FF2B5EF4-FFF2-40B4-BE49-F238E27FC236}">
                <a16:creationId xmlns:a16="http://schemas.microsoft.com/office/drawing/2014/main" id="{29952E79-62DD-2DFC-F0EE-E0981BCD538C}"/>
              </a:ext>
            </a:extLst>
          </p:cNvPr>
          <p:cNvCxnSpPr/>
          <p:nvPr/>
        </p:nvCxnSpPr>
        <p:spPr>
          <a:xfrm>
            <a:off x="952545" y="2208858"/>
            <a:ext cx="0" cy="281100"/>
          </a:xfrm>
          <a:prstGeom prst="line">
            <a:avLst/>
          </a:prstGeom>
          <a:noFill/>
          <a:ln w="19050" cap="flat" cmpd="sng" algn="ctr">
            <a:solidFill>
              <a:srgbClr val="FFC000"/>
            </a:solidFill>
            <a:prstDash val="solid"/>
            <a:miter lim="800000"/>
          </a:ln>
          <a:effectLst/>
        </p:spPr>
      </p:cxnSp>
      <p:cxnSp>
        <p:nvCxnSpPr>
          <p:cNvPr id="66" name="直接连接符 41">
            <a:extLst>
              <a:ext uri="{FF2B5EF4-FFF2-40B4-BE49-F238E27FC236}">
                <a16:creationId xmlns:a16="http://schemas.microsoft.com/office/drawing/2014/main" id="{6C1AE3A4-0964-4E93-B023-88628DA8E76D}"/>
              </a:ext>
            </a:extLst>
          </p:cNvPr>
          <p:cNvCxnSpPr/>
          <p:nvPr/>
        </p:nvCxnSpPr>
        <p:spPr>
          <a:xfrm>
            <a:off x="888855" y="4846661"/>
            <a:ext cx="0" cy="281100"/>
          </a:xfrm>
          <a:prstGeom prst="line">
            <a:avLst/>
          </a:prstGeom>
          <a:noFill/>
          <a:ln w="19050" cap="flat" cmpd="sng" algn="ctr">
            <a:solidFill>
              <a:srgbClr val="FFC000"/>
            </a:solidFill>
            <a:prstDash val="solid"/>
            <a:miter lim="800000"/>
          </a:ln>
          <a:effectLst/>
        </p:spPr>
      </p:cxnSp>
      <p:cxnSp>
        <p:nvCxnSpPr>
          <p:cNvPr id="67" name="直接连接符 42">
            <a:extLst>
              <a:ext uri="{FF2B5EF4-FFF2-40B4-BE49-F238E27FC236}">
                <a16:creationId xmlns:a16="http://schemas.microsoft.com/office/drawing/2014/main" id="{A59C4584-AE02-6222-B091-17546346886D}"/>
              </a:ext>
            </a:extLst>
          </p:cNvPr>
          <p:cNvCxnSpPr/>
          <p:nvPr/>
        </p:nvCxnSpPr>
        <p:spPr>
          <a:xfrm>
            <a:off x="8397921" y="2188889"/>
            <a:ext cx="0" cy="281100"/>
          </a:xfrm>
          <a:prstGeom prst="line">
            <a:avLst/>
          </a:prstGeom>
          <a:noFill/>
          <a:ln w="19050" cap="flat" cmpd="sng" algn="ctr">
            <a:solidFill>
              <a:srgbClr val="FFC000"/>
            </a:solidFill>
            <a:prstDash val="solid"/>
            <a:miter lim="800000"/>
          </a:ln>
          <a:effectLst/>
        </p:spPr>
      </p:cxnSp>
      <p:cxnSp>
        <p:nvCxnSpPr>
          <p:cNvPr id="68" name="直接连接符 43">
            <a:extLst>
              <a:ext uri="{FF2B5EF4-FFF2-40B4-BE49-F238E27FC236}">
                <a16:creationId xmlns:a16="http://schemas.microsoft.com/office/drawing/2014/main" id="{CF4B8A6D-68F1-4BA0-1001-9A38960CC102}"/>
              </a:ext>
            </a:extLst>
          </p:cNvPr>
          <p:cNvCxnSpPr/>
          <p:nvPr/>
        </p:nvCxnSpPr>
        <p:spPr>
          <a:xfrm>
            <a:off x="8352014" y="4839041"/>
            <a:ext cx="0" cy="281100"/>
          </a:xfrm>
          <a:prstGeom prst="line">
            <a:avLst/>
          </a:prstGeom>
          <a:noFill/>
          <a:ln w="19050" cap="flat" cmpd="sng" algn="ctr">
            <a:solidFill>
              <a:srgbClr val="FFC000"/>
            </a:solidFill>
            <a:prstDash val="solid"/>
            <a:miter lim="800000"/>
          </a:ln>
          <a:effectLst/>
        </p:spPr>
      </p:cxnSp>
      <p:sp>
        <p:nvSpPr>
          <p:cNvPr id="2" name="灯片编号占位符 1">
            <a:extLst>
              <a:ext uri="{FF2B5EF4-FFF2-40B4-BE49-F238E27FC236}">
                <a16:creationId xmlns:a16="http://schemas.microsoft.com/office/drawing/2014/main" id="{69BD4A18-00E8-7F37-1ACC-990A1C4EA9BE}"/>
              </a:ext>
            </a:extLst>
          </p:cNvPr>
          <p:cNvSpPr>
            <a:spLocks noGrp="1"/>
          </p:cNvSpPr>
          <p:nvPr>
            <p:ph type="sldNum" sz="quarter" idx="11"/>
          </p:nvPr>
        </p:nvSpPr>
        <p:spPr/>
        <p:txBody>
          <a:bodyPr/>
          <a:lstStyle/>
          <a:p>
            <a:fld id="{30F1A57F-7590-DA4B-A3C4-2D26B37BD10B}" type="slidenum">
              <a:rPr kumimoji="1" lang="zh-CN" altLang="en-US" smtClean="0"/>
              <a:pPr/>
              <a:t>67</a:t>
            </a:fld>
            <a:endParaRPr kumimoji="1" lang="zh-CN" altLang="en-US" dirty="0"/>
          </a:p>
        </p:txBody>
      </p:sp>
    </p:spTree>
    <p:extLst>
      <p:ext uri="{BB962C8B-B14F-4D97-AF65-F5344CB8AC3E}">
        <p14:creationId xmlns:p14="http://schemas.microsoft.com/office/powerpoint/2010/main" val="1729430138"/>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8411747F-33CD-9B7A-5217-A058A0D2C6AC}"/>
              </a:ext>
            </a:extLst>
          </p:cNvPr>
          <p:cNvSpPr txBox="1"/>
          <p:nvPr/>
        </p:nvSpPr>
        <p:spPr>
          <a:xfrm>
            <a:off x="3331976" y="3072139"/>
            <a:ext cx="6870919" cy="1200329"/>
          </a:xfrm>
          <a:prstGeom prst="rect">
            <a:avLst/>
          </a:prstGeom>
          <a:noFill/>
        </p:spPr>
        <p:txBody>
          <a:bodyPr wrap="square" rtlCol="0">
            <a:spAutoFit/>
          </a:bodyPr>
          <a:lstStyle/>
          <a:p>
            <a:r>
              <a:rPr lang="en-US" altLang="zh-CN" dirty="0">
                <a:solidFill>
                  <a:srgbClr val="262626"/>
                </a:solidFill>
                <a:latin typeface="微软雅黑" panose="020B0503020204020204" pitchFamily="34" charset="-122"/>
                <a:ea typeface="微软雅黑" panose="020B0503020204020204" pitchFamily="34" charset="-122"/>
              </a:rPr>
              <a:t>“</a:t>
            </a:r>
            <a:r>
              <a:rPr lang="zh-CN" altLang="en-US" dirty="0">
                <a:solidFill>
                  <a:srgbClr val="262626"/>
                </a:solidFill>
                <a:latin typeface="微软雅黑" panose="020B0503020204020204" pitchFamily="34" charset="-122"/>
                <a:ea typeface="微软雅黑" panose="020B0503020204020204" pitchFamily="34" charset="-122"/>
              </a:rPr>
              <a:t>个人信息保护的具体合规要求包含数据最小化、数据分类分级、数据匿名化、知情同意、规范操作、应急补偿等多项要求。其中有三个与隐私保护计算相关且相对重要的合规要点分别是</a:t>
            </a:r>
            <a:r>
              <a:rPr lang="zh-CN" altLang="en-US" dirty="0">
                <a:solidFill>
                  <a:srgbClr val="C00000"/>
                </a:solidFill>
                <a:latin typeface="微软雅黑" panose="020B0503020204020204" pitchFamily="34" charset="-122"/>
                <a:ea typeface="微软雅黑" panose="020B0503020204020204" pitchFamily="34" charset="-122"/>
              </a:rPr>
              <a:t>数据最小化</a:t>
            </a:r>
            <a:r>
              <a:rPr lang="zh-CN" altLang="en-US" dirty="0">
                <a:solidFill>
                  <a:srgbClr val="262626"/>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数据分类分级</a:t>
            </a:r>
            <a:r>
              <a:rPr lang="zh-CN" altLang="en-US" dirty="0">
                <a:solidFill>
                  <a:srgbClr val="262626"/>
                </a:solidFill>
                <a:latin typeface="微软雅黑" panose="020B0503020204020204" pitchFamily="34" charset="-122"/>
                <a:ea typeface="微软雅黑" panose="020B0503020204020204" pitchFamily="34" charset="-122"/>
              </a:rPr>
              <a:t>和</a:t>
            </a:r>
            <a:r>
              <a:rPr lang="zh-CN" altLang="en-US" dirty="0">
                <a:solidFill>
                  <a:srgbClr val="C00000"/>
                </a:solidFill>
                <a:latin typeface="微软雅黑" panose="020B0503020204020204" pitchFamily="34" charset="-122"/>
                <a:ea typeface="微软雅黑" panose="020B0503020204020204" pitchFamily="34" charset="-122"/>
              </a:rPr>
              <a:t>数据匿名化</a:t>
            </a:r>
            <a:r>
              <a:rPr lang="zh-CN" altLang="en-US" dirty="0">
                <a:solidFill>
                  <a:srgbClr val="262626"/>
                </a:solidFill>
                <a:latin typeface="微软雅黑" panose="020B0503020204020204" pitchFamily="34" charset="-122"/>
                <a:ea typeface="微软雅黑" panose="020B0503020204020204" pitchFamily="34" charset="-122"/>
              </a:rPr>
              <a:t>。</a:t>
            </a:r>
            <a:r>
              <a:rPr lang="en-US" altLang="zh-CN" dirty="0">
                <a:solidFill>
                  <a:srgbClr val="262626"/>
                </a:solidFill>
                <a:latin typeface="微软雅黑" panose="020B0503020204020204" pitchFamily="34" charset="-122"/>
                <a:ea typeface="微软雅黑" panose="020B0503020204020204" pitchFamily="34" charset="-122"/>
              </a:rPr>
              <a:t>”</a:t>
            </a:r>
            <a:endParaRPr lang="zh-CN" altLang="en-US" dirty="0">
              <a:solidFill>
                <a:srgbClr val="262626"/>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E18C2F22-8EE3-E070-5FBD-59A60A827AAE}"/>
              </a:ext>
            </a:extLst>
          </p:cNvPr>
          <p:cNvPicPr>
            <a:picLocks noChangeAspect="1"/>
          </p:cNvPicPr>
          <p:nvPr/>
        </p:nvPicPr>
        <p:blipFill>
          <a:blip r:embed="rId3"/>
          <a:stretch>
            <a:fillRect/>
          </a:stretch>
        </p:blipFill>
        <p:spPr>
          <a:xfrm>
            <a:off x="823206" y="3063885"/>
            <a:ext cx="1938158" cy="2839416"/>
          </a:xfrm>
          <a:prstGeom prst="rect">
            <a:avLst/>
          </a:prstGeom>
        </p:spPr>
      </p:pic>
      <p:cxnSp>
        <p:nvCxnSpPr>
          <p:cNvPr id="9" name="直接箭头连接符 6">
            <a:extLst>
              <a:ext uri="{FF2B5EF4-FFF2-40B4-BE49-F238E27FC236}">
                <a16:creationId xmlns:a16="http://schemas.microsoft.com/office/drawing/2014/main" id="{CBE96624-3FC0-8976-9975-A45159E70ADA}"/>
              </a:ext>
            </a:extLst>
          </p:cNvPr>
          <p:cNvCxnSpPr>
            <a:cxnSpLocks/>
          </p:cNvCxnSpPr>
          <p:nvPr/>
        </p:nvCxnSpPr>
        <p:spPr>
          <a:xfrm>
            <a:off x="4049688" y="4239417"/>
            <a:ext cx="0" cy="513629"/>
          </a:xfrm>
          <a:prstGeom prst="straightConnector1">
            <a:avLst/>
          </a:prstGeom>
          <a:noFill/>
          <a:ln w="12700" cap="flat" cmpd="sng" algn="ctr">
            <a:solidFill>
              <a:srgbClr val="003F88"/>
            </a:solidFill>
            <a:prstDash val="solid"/>
            <a:miter lim="800000"/>
            <a:tailEnd type="triangle"/>
          </a:ln>
          <a:effectLst/>
        </p:spPr>
      </p:cxnSp>
      <p:cxnSp>
        <p:nvCxnSpPr>
          <p:cNvPr id="10" name="直接箭头连接符 8">
            <a:extLst>
              <a:ext uri="{FF2B5EF4-FFF2-40B4-BE49-F238E27FC236}">
                <a16:creationId xmlns:a16="http://schemas.microsoft.com/office/drawing/2014/main" id="{EDF2541F-D001-44ED-EE3B-B74E71CF32FF}"/>
              </a:ext>
            </a:extLst>
          </p:cNvPr>
          <p:cNvCxnSpPr>
            <a:cxnSpLocks/>
          </p:cNvCxnSpPr>
          <p:nvPr/>
        </p:nvCxnSpPr>
        <p:spPr>
          <a:xfrm>
            <a:off x="5516387" y="4239417"/>
            <a:ext cx="0" cy="513629"/>
          </a:xfrm>
          <a:prstGeom prst="straightConnector1">
            <a:avLst/>
          </a:prstGeom>
          <a:noFill/>
          <a:ln w="12700" cap="flat" cmpd="sng" algn="ctr">
            <a:solidFill>
              <a:srgbClr val="003F88"/>
            </a:solidFill>
            <a:prstDash val="solid"/>
            <a:miter lim="800000"/>
            <a:tailEnd type="triangle"/>
          </a:ln>
          <a:effectLst/>
        </p:spPr>
      </p:cxnSp>
      <p:cxnSp>
        <p:nvCxnSpPr>
          <p:cNvPr id="11" name="直接箭头连接符 9">
            <a:extLst>
              <a:ext uri="{FF2B5EF4-FFF2-40B4-BE49-F238E27FC236}">
                <a16:creationId xmlns:a16="http://schemas.microsoft.com/office/drawing/2014/main" id="{47904D46-AB8F-29AB-E38B-B555C47AFE46}"/>
              </a:ext>
            </a:extLst>
          </p:cNvPr>
          <p:cNvCxnSpPr>
            <a:cxnSpLocks/>
          </p:cNvCxnSpPr>
          <p:nvPr/>
        </p:nvCxnSpPr>
        <p:spPr>
          <a:xfrm>
            <a:off x="9423823" y="4007502"/>
            <a:ext cx="0" cy="745544"/>
          </a:xfrm>
          <a:prstGeom prst="straightConnector1">
            <a:avLst/>
          </a:prstGeom>
          <a:noFill/>
          <a:ln w="12700" cap="flat" cmpd="sng" algn="ctr">
            <a:solidFill>
              <a:srgbClr val="003F88"/>
            </a:solidFill>
            <a:prstDash val="solid"/>
            <a:miter lim="800000"/>
            <a:tailEnd type="triangle"/>
          </a:ln>
          <a:effectLst/>
        </p:spPr>
      </p:cxnSp>
      <p:cxnSp>
        <p:nvCxnSpPr>
          <p:cNvPr id="12" name="直接连接符 10">
            <a:extLst>
              <a:ext uri="{FF2B5EF4-FFF2-40B4-BE49-F238E27FC236}">
                <a16:creationId xmlns:a16="http://schemas.microsoft.com/office/drawing/2014/main" id="{6079E842-687C-EA6B-03A2-A30FB9789235}"/>
              </a:ext>
            </a:extLst>
          </p:cNvPr>
          <p:cNvCxnSpPr/>
          <p:nvPr/>
        </p:nvCxnSpPr>
        <p:spPr>
          <a:xfrm>
            <a:off x="8886675" y="4007502"/>
            <a:ext cx="1131757" cy="0"/>
          </a:xfrm>
          <a:prstGeom prst="line">
            <a:avLst/>
          </a:prstGeom>
          <a:noFill/>
          <a:ln w="12700" cap="flat" cmpd="sng" algn="ctr">
            <a:solidFill>
              <a:srgbClr val="003F88"/>
            </a:solidFill>
            <a:prstDash val="solid"/>
            <a:miter lim="800000"/>
          </a:ln>
          <a:effectLst/>
        </p:spPr>
      </p:cxnSp>
      <p:cxnSp>
        <p:nvCxnSpPr>
          <p:cNvPr id="13" name="直接连接符 11">
            <a:extLst>
              <a:ext uri="{FF2B5EF4-FFF2-40B4-BE49-F238E27FC236}">
                <a16:creationId xmlns:a16="http://schemas.microsoft.com/office/drawing/2014/main" id="{E2C814C6-FE06-7050-42A3-C83B10B1647E}"/>
              </a:ext>
            </a:extLst>
          </p:cNvPr>
          <p:cNvCxnSpPr>
            <a:cxnSpLocks/>
          </p:cNvCxnSpPr>
          <p:nvPr/>
        </p:nvCxnSpPr>
        <p:spPr>
          <a:xfrm>
            <a:off x="3426186" y="4239417"/>
            <a:ext cx="1247004" cy="0"/>
          </a:xfrm>
          <a:prstGeom prst="line">
            <a:avLst/>
          </a:prstGeom>
          <a:noFill/>
          <a:ln w="12700" cap="flat" cmpd="sng" algn="ctr">
            <a:solidFill>
              <a:srgbClr val="003F88"/>
            </a:solidFill>
            <a:prstDash val="solid"/>
            <a:miter lim="800000"/>
          </a:ln>
          <a:effectLst/>
        </p:spPr>
      </p:cxnSp>
      <p:cxnSp>
        <p:nvCxnSpPr>
          <p:cNvPr id="14" name="直接连接符 12">
            <a:extLst>
              <a:ext uri="{FF2B5EF4-FFF2-40B4-BE49-F238E27FC236}">
                <a16:creationId xmlns:a16="http://schemas.microsoft.com/office/drawing/2014/main" id="{609EFF6A-B1BB-B94A-00A8-6B73EB42E26C}"/>
              </a:ext>
            </a:extLst>
          </p:cNvPr>
          <p:cNvCxnSpPr>
            <a:cxnSpLocks/>
          </p:cNvCxnSpPr>
          <p:nvPr/>
        </p:nvCxnSpPr>
        <p:spPr>
          <a:xfrm>
            <a:off x="4874306" y="4239417"/>
            <a:ext cx="1261673" cy="0"/>
          </a:xfrm>
          <a:prstGeom prst="line">
            <a:avLst/>
          </a:prstGeom>
          <a:noFill/>
          <a:ln w="12700" cap="flat" cmpd="sng" algn="ctr">
            <a:solidFill>
              <a:srgbClr val="003F88"/>
            </a:solidFill>
            <a:prstDash val="solid"/>
            <a:miter lim="800000"/>
          </a:ln>
          <a:effectLst/>
        </p:spPr>
      </p:cxnSp>
      <p:sp>
        <p:nvSpPr>
          <p:cNvPr id="15" name="文本框 14">
            <a:extLst>
              <a:ext uri="{FF2B5EF4-FFF2-40B4-BE49-F238E27FC236}">
                <a16:creationId xmlns:a16="http://schemas.microsoft.com/office/drawing/2014/main" id="{3603E457-F09B-4490-5CBD-565F1861AF97}"/>
              </a:ext>
            </a:extLst>
          </p:cNvPr>
          <p:cNvSpPr txBox="1"/>
          <p:nvPr/>
        </p:nvSpPr>
        <p:spPr>
          <a:xfrm>
            <a:off x="8644750" y="4706011"/>
            <a:ext cx="1558145" cy="369332"/>
          </a:xfrm>
          <a:prstGeom prst="rect">
            <a:avLst/>
          </a:prstGeom>
          <a:noFill/>
        </p:spPr>
        <p:txBody>
          <a:bodyPr wrap="square">
            <a:spAutoFit/>
          </a:bodyPr>
          <a:lstStyle/>
          <a:p>
            <a:r>
              <a:rPr lang="zh-CN" altLang="en-US" dirty="0">
                <a:solidFill>
                  <a:srgbClr val="262626"/>
                </a:solidFill>
                <a:latin typeface="微软雅黑" panose="020B0503020204020204" pitchFamily="34" charset="-122"/>
                <a:ea typeface="微软雅黑" panose="020B0503020204020204" pitchFamily="34" charset="-122"/>
              </a:rPr>
              <a:t>数据收集阶段</a:t>
            </a:r>
          </a:p>
        </p:txBody>
      </p:sp>
      <p:sp>
        <p:nvSpPr>
          <p:cNvPr id="16" name="文本框 15">
            <a:extLst>
              <a:ext uri="{FF2B5EF4-FFF2-40B4-BE49-F238E27FC236}">
                <a16:creationId xmlns:a16="http://schemas.microsoft.com/office/drawing/2014/main" id="{7E3EB6A7-45FD-A6DA-E1E4-37D862C20EFB}"/>
              </a:ext>
            </a:extLst>
          </p:cNvPr>
          <p:cNvSpPr txBox="1"/>
          <p:nvPr/>
        </p:nvSpPr>
        <p:spPr>
          <a:xfrm>
            <a:off x="3789861" y="4706011"/>
            <a:ext cx="2346118" cy="369332"/>
          </a:xfrm>
          <a:prstGeom prst="rect">
            <a:avLst/>
          </a:prstGeom>
          <a:noFill/>
        </p:spPr>
        <p:txBody>
          <a:bodyPr wrap="square">
            <a:spAutoFit/>
          </a:bodyPr>
          <a:lstStyle/>
          <a:p>
            <a:r>
              <a:rPr lang="zh-CN" altLang="en-US" dirty="0">
                <a:solidFill>
                  <a:srgbClr val="262626"/>
                </a:solidFill>
                <a:latin typeface="微软雅黑" panose="020B0503020204020204" pitchFamily="34" charset="-122"/>
                <a:ea typeface="微软雅黑" panose="020B0503020204020204" pitchFamily="34" charset="-122"/>
              </a:rPr>
              <a:t>数据处理与存储阶段</a:t>
            </a:r>
          </a:p>
        </p:txBody>
      </p:sp>
      <p:cxnSp>
        <p:nvCxnSpPr>
          <p:cNvPr id="17" name="直接箭头连接符 15">
            <a:extLst>
              <a:ext uri="{FF2B5EF4-FFF2-40B4-BE49-F238E27FC236}">
                <a16:creationId xmlns:a16="http://schemas.microsoft.com/office/drawing/2014/main" id="{C7023ED8-68F8-954C-34F7-DC522DE1DC14}"/>
              </a:ext>
            </a:extLst>
          </p:cNvPr>
          <p:cNvCxnSpPr>
            <a:cxnSpLocks/>
          </p:cNvCxnSpPr>
          <p:nvPr/>
        </p:nvCxnSpPr>
        <p:spPr>
          <a:xfrm>
            <a:off x="4874306" y="5020831"/>
            <a:ext cx="0" cy="467275"/>
          </a:xfrm>
          <a:prstGeom prst="straightConnector1">
            <a:avLst/>
          </a:prstGeom>
          <a:noFill/>
          <a:ln w="12700" cap="flat" cmpd="sng" algn="ctr">
            <a:solidFill>
              <a:srgbClr val="003F88"/>
            </a:solidFill>
            <a:prstDash val="solid"/>
            <a:miter lim="800000"/>
            <a:tailEnd type="triangle"/>
          </a:ln>
          <a:effectLst/>
        </p:spPr>
      </p:cxnSp>
      <p:sp>
        <p:nvSpPr>
          <p:cNvPr id="18" name="文本框 17">
            <a:extLst>
              <a:ext uri="{FF2B5EF4-FFF2-40B4-BE49-F238E27FC236}">
                <a16:creationId xmlns:a16="http://schemas.microsoft.com/office/drawing/2014/main" id="{EC4C1991-CE7C-A49F-B64D-22B471EF5F3E}"/>
              </a:ext>
            </a:extLst>
          </p:cNvPr>
          <p:cNvSpPr txBox="1"/>
          <p:nvPr/>
        </p:nvSpPr>
        <p:spPr>
          <a:xfrm>
            <a:off x="3171676" y="5508886"/>
            <a:ext cx="3618251" cy="369332"/>
          </a:xfrm>
          <a:prstGeom prst="rect">
            <a:avLst/>
          </a:prstGeom>
          <a:noFill/>
        </p:spPr>
        <p:txBody>
          <a:bodyPr wrap="square">
            <a:spAutoFit/>
          </a:bodyPr>
          <a:lstStyle/>
          <a:p>
            <a:r>
              <a:rPr lang="zh-CN" altLang="en-US" dirty="0">
                <a:solidFill>
                  <a:srgbClr val="262626"/>
                </a:solidFill>
                <a:latin typeface="微软雅黑" panose="020B0503020204020204" pitchFamily="34" charset="-122"/>
                <a:ea typeface="微软雅黑" panose="020B0503020204020204" pitchFamily="34" charset="-122"/>
              </a:rPr>
              <a:t>自动化个人信息保护合规平台</a:t>
            </a:r>
          </a:p>
        </p:txBody>
      </p:sp>
      <p:cxnSp>
        <p:nvCxnSpPr>
          <p:cNvPr id="19" name="直接箭头连接符 17">
            <a:extLst>
              <a:ext uri="{FF2B5EF4-FFF2-40B4-BE49-F238E27FC236}">
                <a16:creationId xmlns:a16="http://schemas.microsoft.com/office/drawing/2014/main" id="{530F3C6E-B2EE-513D-22C8-F6F834D1C949}"/>
              </a:ext>
            </a:extLst>
          </p:cNvPr>
          <p:cNvCxnSpPr>
            <a:cxnSpLocks/>
          </p:cNvCxnSpPr>
          <p:nvPr/>
        </p:nvCxnSpPr>
        <p:spPr>
          <a:xfrm>
            <a:off x="9423823" y="5063086"/>
            <a:ext cx="0" cy="492476"/>
          </a:xfrm>
          <a:prstGeom prst="straightConnector1">
            <a:avLst/>
          </a:prstGeom>
          <a:noFill/>
          <a:ln w="12700" cap="flat" cmpd="sng" algn="ctr">
            <a:solidFill>
              <a:srgbClr val="003F88"/>
            </a:solidFill>
            <a:prstDash val="solid"/>
            <a:miter lim="800000"/>
            <a:tailEnd type="triangle"/>
          </a:ln>
          <a:effectLst/>
        </p:spPr>
      </p:cxnSp>
      <p:sp>
        <p:nvSpPr>
          <p:cNvPr id="20" name="文本框 19">
            <a:extLst>
              <a:ext uri="{FF2B5EF4-FFF2-40B4-BE49-F238E27FC236}">
                <a16:creationId xmlns:a16="http://schemas.microsoft.com/office/drawing/2014/main" id="{3E45ADE4-D501-CE84-EF34-9DD8E4144A8C}"/>
              </a:ext>
            </a:extLst>
          </p:cNvPr>
          <p:cNvSpPr txBox="1"/>
          <p:nvPr/>
        </p:nvSpPr>
        <p:spPr>
          <a:xfrm>
            <a:off x="8420105" y="5508886"/>
            <a:ext cx="2067393" cy="369332"/>
          </a:xfrm>
          <a:prstGeom prst="rect">
            <a:avLst/>
          </a:prstGeom>
          <a:noFill/>
        </p:spPr>
        <p:txBody>
          <a:bodyPr wrap="square">
            <a:spAutoFit/>
          </a:bodyPr>
          <a:lstStyle/>
          <a:p>
            <a:r>
              <a:rPr lang="zh-CN" altLang="en-US" dirty="0">
                <a:solidFill>
                  <a:srgbClr val="262626"/>
                </a:solidFill>
                <a:latin typeface="微软雅黑" panose="020B0503020204020204" pitchFamily="34" charset="-122"/>
                <a:ea typeface="微软雅黑" panose="020B0503020204020204" pitchFamily="34" charset="-122"/>
              </a:rPr>
              <a:t>专业合规人员</a:t>
            </a:r>
          </a:p>
        </p:txBody>
      </p:sp>
      <p:sp>
        <p:nvSpPr>
          <p:cNvPr id="21" name="文本框 20">
            <a:extLst>
              <a:ext uri="{FF2B5EF4-FFF2-40B4-BE49-F238E27FC236}">
                <a16:creationId xmlns:a16="http://schemas.microsoft.com/office/drawing/2014/main" id="{187F9DE6-1BA6-4E88-999E-8AA5646536ED}"/>
              </a:ext>
            </a:extLst>
          </p:cNvPr>
          <p:cNvSpPr txBox="1"/>
          <p:nvPr/>
        </p:nvSpPr>
        <p:spPr>
          <a:xfrm>
            <a:off x="438465" y="1858130"/>
            <a:ext cx="10736811" cy="523220"/>
          </a:xfrm>
          <a:prstGeom prst="rect">
            <a:avLst/>
          </a:prstGeom>
          <a:noFill/>
        </p:spPr>
        <p:txBody>
          <a:bodyPr wrap="square">
            <a:spAutoFit/>
          </a:bodyPr>
          <a:lstStyle/>
          <a:p>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本平台为辅助个保合规工具，充分发挥人工智能的优势，让专家从大量繁杂的数据中解放出来，把宝贵的精力更多地放在合规要点上。海量数据挖掘与分析筛查交给</a:t>
            </a:r>
            <a:r>
              <a:rPr lang="en-US"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AI</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，即人专注于人擅长的事，机器专注于机器擅长的事</a:t>
            </a:r>
          </a:p>
        </p:txBody>
      </p:sp>
      <p:sp>
        <p:nvSpPr>
          <p:cNvPr id="22" name="文本框 21">
            <a:extLst>
              <a:ext uri="{FF2B5EF4-FFF2-40B4-BE49-F238E27FC236}">
                <a16:creationId xmlns:a16="http://schemas.microsoft.com/office/drawing/2014/main" id="{62FC008A-5D1E-99BB-E404-CBE18455935B}"/>
              </a:ext>
            </a:extLst>
          </p:cNvPr>
          <p:cNvSpPr txBox="1"/>
          <p:nvPr/>
        </p:nvSpPr>
        <p:spPr>
          <a:xfrm>
            <a:off x="3921808" y="1211799"/>
            <a:ext cx="3578902" cy="461665"/>
          </a:xfrm>
          <a:prstGeom prst="rect">
            <a:avLst/>
          </a:prstGeom>
          <a:noFill/>
        </p:spPr>
        <p:txBody>
          <a:bodyPr wrap="square">
            <a:spAutoFit/>
          </a:bodyPr>
          <a:lstStyle/>
          <a:p>
            <a:r>
              <a:rPr lang="zh-CN" altLang="en-US" sz="2400" b="1" dirty="0">
                <a:solidFill>
                  <a:srgbClr val="B11E23"/>
                </a:solidFill>
                <a:latin typeface="微软雅黑" panose="020B0503020204020204" pitchFamily="34" charset="-122"/>
                <a:ea typeface="微软雅黑" panose="020B0503020204020204" pitchFamily="34" charset="-122"/>
              </a:rPr>
              <a:t>人有人所长，器有器所专 </a:t>
            </a:r>
          </a:p>
        </p:txBody>
      </p:sp>
      <p:sp>
        <p:nvSpPr>
          <p:cNvPr id="23" name="矩形: 圆角 21">
            <a:extLst>
              <a:ext uri="{FF2B5EF4-FFF2-40B4-BE49-F238E27FC236}">
                <a16:creationId xmlns:a16="http://schemas.microsoft.com/office/drawing/2014/main" id="{6A26DA41-5234-B30D-31F9-89D52BF864FE}"/>
              </a:ext>
            </a:extLst>
          </p:cNvPr>
          <p:cNvSpPr/>
          <p:nvPr/>
        </p:nvSpPr>
        <p:spPr>
          <a:xfrm>
            <a:off x="499679" y="2804632"/>
            <a:ext cx="10185816" cy="3290341"/>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24" name="直接箭头连接符 22">
            <a:extLst>
              <a:ext uri="{FF2B5EF4-FFF2-40B4-BE49-F238E27FC236}">
                <a16:creationId xmlns:a16="http://schemas.microsoft.com/office/drawing/2014/main" id="{01BC1BA0-8A2A-0B19-F57C-D6A5F31C217D}"/>
              </a:ext>
            </a:extLst>
          </p:cNvPr>
          <p:cNvCxnSpPr>
            <a:stCxn id="18" idx="3"/>
            <a:endCxn id="20" idx="1"/>
          </p:cNvCxnSpPr>
          <p:nvPr/>
        </p:nvCxnSpPr>
        <p:spPr>
          <a:xfrm>
            <a:off x="6789927" y="5693552"/>
            <a:ext cx="1630178" cy="0"/>
          </a:xfrm>
          <a:prstGeom prst="straightConnector1">
            <a:avLst/>
          </a:prstGeom>
          <a:noFill/>
          <a:ln w="12700" cap="flat" cmpd="sng" algn="ctr">
            <a:solidFill>
              <a:srgbClr val="003F88"/>
            </a:solidFill>
            <a:prstDash val="solid"/>
            <a:miter lim="800000"/>
            <a:tailEnd type="triangle"/>
          </a:ln>
          <a:effectLst/>
        </p:spPr>
      </p:cxnSp>
      <p:cxnSp>
        <p:nvCxnSpPr>
          <p:cNvPr id="25" name="直接箭头连接符 23">
            <a:extLst>
              <a:ext uri="{FF2B5EF4-FFF2-40B4-BE49-F238E27FC236}">
                <a16:creationId xmlns:a16="http://schemas.microsoft.com/office/drawing/2014/main" id="{6810C5A5-4EAB-8F4A-9361-0C473E4C99B6}"/>
              </a:ext>
            </a:extLst>
          </p:cNvPr>
          <p:cNvCxnSpPr>
            <a:cxnSpLocks/>
          </p:cNvCxnSpPr>
          <p:nvPr/>
        </p:nvCxnSpPr>
        <p:spPr>
          <a:xfrm flipH="1">
            <a:off x="6789927" y="5778496"/>
            <a:ext cx="1578340" cy="0"/>
          </a:xfrm>
          <a:prstGeom prst="straightConnector1">
            <a:avLst/>
          </a:prstGeom>
          <a:noFill/>
          <a:ln w="12700" cap="flat" cmpd="sng" algn="ctr">
            <a:solidFill>
              <a:srgbClr val="003F88"/>
            </a:solidFill>
            <a:prstDash val="solid"/>
            <a:miter lim="800000"/>
            <a:tailEnd type="triangle"/>
          </a:ln>
          <a:effectLst/>
        </p:spPr>
      </p:cxnSp>
      <p:sp>
        <p:nvSpPr>
          <p:cNvPr id="26" name="矩形: 圆角 8">
            <a:extLst>
              <a:ext uri="{FF2B5EF4-FFF2-40B4-BE49-F238E27FC236}">
                <a16:creationId xmlns:a16="http://schemas.microsoft.com/office/drawing/2014/main" id="{1E359A00-423A-4F0F-6DEE-82C5F80B00A5}"/>
              </a:ext>
            </a:extLst>
          </p:cNvPr>
          <p:cNvSpPr/>
          <p:nvPr/>
        </p:nvSpPr>
        <p:spPr>
          <a:xfrm>
            <a:off x="345213" y="1738024"/>
            <a:ext cx="10830064" cy="766334"/>
          </a:xfrm>
          <a:prstGeom prst="roundRect">
            <a:avLst/>
          </a:prstGeom>
          <a:noFill/>
          <a:ln w="12700" cap="flat" cmpd="sng" algn="ctr">
            <a:solidFill>
              <a:srgbClr val="003F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77CD1135-BFA9-3683-3E8E-E38ACC5081B3}"/>
              </a:ext>
            </a:extLst>
          </p:cNvPr>
          <p:cNvSpPr>
            <a:spLocks noGrp="1"/>
          </p:cNvSpPr>
          <p:nvPr>
            <p:ph type="sldNum" sz="quarter" idx="11"/>
          </p:nvPr>
        </p:nvSpPr>
        <p:spPr/>
        <p:txBody>
          <a:bodyPr/>
          <a:lstStyle/>
          <a:p>
            <a:fld id="{30F1A57F-7590-DA4B-A3C4-2D26B37BD10B}" type="slidenum">
              <a:rPr kumimoji="1" lang="zh-CN" altLang="en-US" smtClean="0"/>
              <a:pPr/>
              <a:t>68</a:t>
            </a:fld>
            <a:endParaRPr kumimoji="1" lang="zh-CN" altLang="en-US" dirty="0"/>
          </a:p>
        </p:txBody>
      </p:sp>
    </p:spTree>
    <p:extLst>
      <p:ext uri="{BB962C8B-B14F-4D97-AF65-F5344CB8AC3E}">
        <p14:creationId xmlns:p14="http://schemas.microsoft.com/office/powerpoint/2010/main" val="3271823320"/>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sp>
        <p:nvSpPr>
          <p:cNvPr id="4" name="Shape 1088">
            <a:extLst>
              <a:ext uri="{FF2B5EF4-FFF2-40B4-BE49-F238E27FC236}">
                <a16:creationId xmlns:a16="http://schemas.microsoft.com/office/drawing/2014/main" id="{508C7CEA-E1F1-59F0-970D-9549F5F51F93}"/>
              </a:ext>
            </a:extLst>
          </p:cNvPr>
          <p:cNvSpPr/>
          <p:nvPr/>
        </p:nvSpPr>
        <p:spPr>
          <a:xfrm>
            <a:off x="6915088" y="1662395"/>
            <a:ext cx="124576" cy="127255"/>
          </a:xfrm>
          <a:custGeom>
            <a:avLst/>
            <a:gdLst/>
            <a:ahLst/>
            <a:cxnLst>
              <a:cxn ang="0">
                <a:pos x="wd2" y="hd2"/>
              </a:cxn>
              <a:cxn ang="5400000">
                <a:pos x="wd2" y="hd2"/>
              </a:cxn>
              <a:cxn ang="10800000">
                <a:pos x="wd2" y="hd2"/>
              </a:cxn>
              <a:cxn ang="16200000">
                <a:pos x="wd2" y="hd2"/>
              </a:cxn>
            </a:cxnLst>
            <a:rect l="0" t="0" r="r" b="b"/>
            <a:pathLst>
              <a:path w="21600" h="21600" extrusionOk="0">
                <a:moveTo>
                  <a:pt x="5280" y="19722"/>
                </a:moveTo>
                <a:cubicBezTo>
                  <a:pt x="4800" y="20191"/>
                  <a:pt x="4320" y="20661"/>
                  <a:pt x="3840" y="21600"/>
                </a:cubicBezTo>
                <a:cubicBezTo>
                  <a:pt x="17280" y="21600"/>
                  <a:pt x="17280" y="21600"/>
                  <a:pt x="17280" y="21600"/>
                </a:cubicBezTo>
                <a:cubicBezTo>
                  <a:pt x="16800" y="20661"/>
                  <a:pt x="16320" y="20191"/>
                  <a:pt x="15840" y="19722"/>
                </a:cubicBezTo>
                <a:cubicBezTo>
                  <a:pt x="19200" y="18313"/>
                  <a:pt x="21600" y="14557"/>
                  <a:pt x="21600" y="10800"/>
                </a:cubicBezTo>
                <a:cubicBezTo>
                  <a:pt x="21600" y="5165"/>
                  <a:pt x="16800" y="0"/>
                  <a:pt x="10560" y="0"/>
                </a:cubicBezTo>
                <a:cubicBezTo>
                  <a:pt x="4800" y="0"/>
                  <a:pt x="0" y="5165"/>
                  <a:pt x="0" y="10800"/>
                </a:cubicBezTo>
                <a:cubicBezTo>
                  <a:pt x="0" y="14557"/>
                  <a:pt x="1920" y="18313"/>
                  <a:pt x="5280" y="19722"/>
                </a:cubicBezTo>
                <a:close/>
              </a:path>
            </a:pathLst>
          </a:custGeom>
          <a:solidFill>
            <a:srgbClr val="FFFFFF"/>
          </a:solidFill>
          <a:ln w="12700">
            <a:miter lim="400000"/>
          </a:ln>
        </p:spPr>
        <p:txBody>
          <a:bodyPr tIns="91439" bIns="91439"/>
          <a:lstStyle/>
          <a:p>
            <a:pPr fontAlgn="auto">
              <a:spcBef>
                <a:spcPts val="0"/>
              </a:spcBef>
              <a:spcAft>
                <a:spcPts val="0"/>
              </a:spcAft>
            </a:pPr>
            <a:endParaRPr>
              <a:solidFill>
                <a:srgbClr val="262626"/>
              </a:solidFill>
              <a:latin typeface="微软雅黑" panose="020B0503020204020204" pitchFamily="34" charset="-122"/>
              <a:ea typeface="微软雅黑" panose="020B0503020204020204" pitchFamily="34" charset="-122"/>
            </a:endParaRPr>
          </a:p>
        </p:txBody>
      </p:sp>
      <p:grpSp>
        <p:nvGrpSpPr>
          <p:cNvPr id="5" name="组合 4">
            <a:extLst>
              <a:ext uri="{FF2B5EF4-FFF2-40B4-BE49-F238E27FC236}">
                <a16:creationId xmlns:a16="http://schemas.microsoft.com/office/drawing/2014/main" id="{534BC7ED-329A-BFAD-B2BD-73F514846DA1}"/>
              </a:ext>
            </a:extLst>
          </p:cNvPr>
          <p:cNvGrpSpPr/>
          <p:nvPr/>
        </p:nvGrpSpPr>
        <p:grpSpPr>
          <a:xfrm>
            <a:off x="360746" y="2437927"/>
            <a:ext cx="3341127" cy="3376199"/>
            <a:chOff x="3384263" y="1808668"/>
            <a:chExt cx="3341127" cy="3376199"/>
          </a:xfrm>
        </p:grpSpPr>
        <p:sp>
          <p:nvSpPr>
            <p:cNvPr id="8" name="Shape 1090">
              <a:extLst>
                <a:ext uri="{FF2B5EF4-FFF2-40B4-BE49-F238E27FC236}">
                  <a16:creationId xmlns:a16="http://schemas.microsoft.com/office/drawing/2014/main" id="{D7A9C3AA-8CE0-00D0-284D-7E9B147F87BE}"/>
                </a:ext>
              </a:extLst>
            </p:cNvPr>
            <p:cNvSpPr/>
            <p:nvPr/>
          </p:nvSpPr>
          <p:spPr>
            <a:xfrm>
              <a:off x="3384263" y="1830362"/>
              <a:ext cx="1591338" cy="159133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19"/>
                    <a:pt x="21600" y="10819"/>
                    <a:pt x="21600" y="10819"/>
                  </a:cubicBezTo>
                  <a:cubicBezTo>
                    <a:pt x="21600" y="6311"/>
                    <a:pt x="19797" y="3155"/>
                    <a:pt x="16228" y="1352"/>
                  </a:cubicBezTo>
                  <a:cubicBezTo>
                    <a:pt x="13523" y="0"/>
                    <a:pt x="10819" y="0"/>
                    <a:pt x="10781" y="0"/>
                  </a:cubicBezTo>
                  <a:cubicBezTo>
                    <a:pt x="0" y="0"/>
                    <a:pt x="0" y="0"/>
                    <a:pt x="0" y="0"/>
                  </a:cubicBezTo>
                  <a:cubicBezTo>
                    <a:pt x="0" y="10819"/>
                    <a:pt x="0" y="10819"/>
                    <a:pt x="0" y="10819"/>
                  </a:cubicBezTo>
                  <a:cubicBezTo>
                    <a:pt x="0" y="15289"/>
                    <a:pt x="1803" y="18482"/>
                    <a:pt x="5334" y="20248"/>
                  </a:cubicBezTo>
                  <a:cubicBezTo>
                    <a:pt x="8039" y="21600"/>
                    <a:pt x="10781" y="21600"/>
                    <a:pt x="10781" y="21600"/>
                  </a:cubicBezTo>
                  <a:lnTo>
                    <a:pt x="21600" y="21600"/>
                  </a:lnTo>
                  <a:close/>
                </a:path>
              </a:pathLst>
            </a:custGeom>
            <a:solidFill>
              <a:srgbClr val="31649E"/>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7" name="Shape 1094">
              <a:extLst>
                <a:ext uri="{FF2B5EF4-FFF2-40B4-BE49-F238E27FC236}">
                  <a16:creationId xmlns:a16="http://schemas.microsoft.com/office/drawing/2014/main" id="{086A10D3-F8F3-63C0-88CC-85A69A1C3C2B}"/>
                </a:ext>
              </a:extLst>
            </p:cNvPr>
            <p:cNvSpPr/>
            <p:nvPr/>
          </p:nvSpPr>
          <p:spPr>
            <a:xfrm>
              <a:off x="5126392" y="1808668"/>
              <a:ext cx="1591337" cy="1591337"/>
            </a:xfrm>
            <a:custGeom>
              <a:avLst/>
              <a:gdLst/>
              <a:ahLst/>
              <a:cxnLst>
                <a:cxn ang="0">
                  <a:pos x="wd2" y="hd2"/>
                </a:cxn>
                <a:cxn ang="5400000">
                  <a:pos x="wd2" y="hd2"/>
                </a:cxn>
                <a:cxn ang="10800000">
                  <a:pos x="wd2" y="hd2"/>
                </a:cxn>
                <a:cxn ang="16200000">
                  <a:pos x="wd2" y="hd2"/>
                </a:cxn>
              </a:cxnLst>
              <a:rect l="0" t="0" r="r" b="b"/>
              <a:pathLst>
                <a:path w="21600" h="21600" extrusionOk="0">
                  <a:moveTo>
                    <a:pt x="10781" y="21600"/>
                  </a:moveTo>
                  <a:cubicBezTo>
                    <a:pt x="15289" y="21600"/>
                    <a:pt x="18445" y="19797"/>
                    <a:pt x="20248" y="16266"/>
                  </a:cubicBezTo>
                  <a:cubicBezTo>
                    <a:pt x="21600" y="13561"/>
                    <a:pt x="21600" y="10819"/>
                    <a:pt x="21600" y="10819"/>
                  </a:cubicBezTo>
                  <a:cubicBezTo>
                    <a:pt x="21600" y="0"/>
                    <a:pt x="21600" y="0"/>
                    <a:pt x="21600" y="0"/>
                  </a:cubicBezTo>
                  <a:cubicBezTo>
                    <a:pt x="10781" y="0"/>
                    <a:pt x="10781" y="0"/>
                    <a:pt x="10781" y="0"/>
                  </a:cubicBezTo>
                  <a:cubicBezTo>
                    <a:pt x="6311" y="0"/>
                    <a:pt x="3118" y="1803"/>
                    <a:pt x="1352" y="5372"/>
                  </a:cubicBezTo>
                  <a:cubicBezTo>
                    <a:pt x="0" y="8077"/>
                    <a:pt x="0" y="10781"/>
                    <a:pt x="0" y="10819"/>
                  </a:cubicBezTo>
                  <a:cubicBezTo>
                    <a:pt x="0" y="21600"/>
                    <a:pt x="0" y="21600"/>
                    <a:pt x="0" y="21600"/>
                  </a:cubicBezTo>
                  <a:lnTo>
                    <a:pt x="10781" y="21600"/>
                  </a:lnTo>
                  <a:close/>
                </a:path>
              </a:pathLst>
            </a:custGeom>
            <a:solidFill>
              <a:srgbClr val="3174C3">
                <a:lumMod val="50000"/>
              </a:srgbClr>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8" name="Shape 1098">
              <a:extLst>
                <a:ext uri="{FF2B5EF4-FFF2-40B4-BE49-F238E27FC236}">
                  <a16:creationId xmlns:a16="http://schemas.microsoft.com/office/drawing/2014/main" id="{84224B78-9B55-881B-7E26-42A8CCFBDFD8}"/>
                </a:ext>
              </a:extLst>
            </p:cNvPr>
            <p:cNvSpPr/>
            <p:nvPr/>
          </p:nvSpPr>
          <p:spPr>
            <a:xfrm>
              <a:off x="3384263" y="3593531"/>
              <a:ext cx="1591336" cy="1591336"/>
            </a:xfrm>
            <a:custGeom>
              <a:avLst/>
              <a:gdLst/>
              <a:ahLst/>
              <a:cxnLst>
                <a:cxn ang="0">
                  <a:pos x="wd2" y="hd2"/>
                </a:cxn>
                <a:cxn ang="5400000">
                  <a:pos x="wd2" y="hd2"/>
                </a:cxn>
                <a:cxn ang="10800000">
                  <a:pos x="wd2" y="hd2"/>
                </a:cxn>
                <a:cxn ang="16200000">
                  <a:pos x="wd2" y="hd2"/>
                </a:cxn>
              </a:cxnLst>
              <a:rect l="0" t="0" r="r" b="b"/>
              <a:pathLst>
                <a:path w="21600" h="21600" extrusionOk="0">
                  <a:moveTo>
                    <a:pt x="10781" y="21600"/>
                  </a:moveTo>
                  <a:cubicBezTo>
                    <a:pt x="10819" y="21600"/>
                    <a:pt x="13599" y="21600"/>
                    <a:pt x="16303" y="20210"/>
                  </a:cubicBezTo>
                  <a:cubicBezTo>
                    <a:pt x="19834" y="18445"/>
                    <a:pt x="21600" y="15251"/>
                    <a:pt x="21600" y="10819"/>
                  </a:cubicBezTo>
                  <a:cubicBezTo>
                    <a:pt x="21600" y="0"/>
                    <a:pt x="21600" y="0"/>
                    <a:pt x="21600" y="0"/>
                  </a:cubicBezTo>
                  <a:cubicBezTo>
                    <a:pt x="10781" y="0"/>
                    <a:pt x="10781" y="0"/>
                    <a:pt x="10781" y="0"/>
                  </a:cubicBezTo>
                  <a:cubicBezTo>
                    <a:pt x="10781" y="0"/>
                    <a:pt x="8001" y="38"/>
                    <a:pt x="5297" y="1390"/>
                  </a:cubicBezTo>
                  <a:cubicBezTo>
                    <a:pt x="1766" y="3155"/>
                    <a:pt x="0" y="6349"/>
                    <a:pt x="0" y="10819"/>
                  </a:cubicBezTo>
                  <a:cubicBezTo>
                    <a:pt x="0" y="21600"/>
                    <a:pt x="0" y="21600"/>
                    <a:pt x="0" y="21600"/>
                  </a:cubicBezTo>
                  <a:lnTo>
                    <a:pt x="10781" y="21600"/>
                  </a:lnTo>
                  <a:close/>
                </a:path>
              </a:pathLst>
            </a:custGeom>
            <a:solidFill>
              <a:srgbClr val="3174C3">
                <a:lumMod val="60000"/>
                <a:lumOff val="40000"/>
              </a:srgbClr>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9" name="Shape 1102">
              <a:extLst>
                <a:ext uri="{FF2B5EF4-FFF2-40B4-BE49-F238E27FC236}">
                  <a16:creationId xmlns:a16="http://schemas.microsoft.com/office/drawing/2014/main" id="{9804093B-A1E3-08AA-A490-F19005D8FBE0}"/>
                </a:ext>
              </a:extLst>
            </p:cNvPr>
            <p:cNvSpPr/>
            <p:nvPr/>
          </p:nvSpPr>
          <p:spPr>
            <a:xfrm>
              <a:off x="5134053" y="3581198"/>
              <a:ext cx="1591337" cy="159133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19"/>
                    <a:pt x="21600" y="10819"/>
                    <a:pt x="21600" y="10819"/>
                  </a:cubicBezTo>
                  <a:cubicBezTo>
                    <a:pt x="21600" y="10781"/>
                    <a:pt x="21562" y="8001"/>
                    <a:pt x="20210" y="5297"/>
                  </a:cubicBezTo>
                  <a:cubicBezTo>
                    <a:pt x="18445" y="1766"/>
                    <a:pt x="15251" y="0"/>
                    <a:pt x="10781" y="0"/>
                  </a:cubicBezTo>
                  <a:cubicBezTo>
                    <a:pt x="0" y="0"/>
                    <a:pt x="0" y="0"/>
                    <a:pt x="0" y="0"/>
                  </a:cubicBezTo>
                  <a:cubicBezTo>
                    <a:pt x="0" y="10819"/>
                    <a:pt x="0" y="10819"/>
                    <a:pt x="0" y="10819"/>
                  </a:cubicBezTo>
                  <a:cubicBezTo>
                    <a:pt x="0" y="10819"/>
                    <a:pt x="0" y="13599"/>
                    <a:pt x="1390" y="16303"/>
                  </a:cubicBezTo>
                  <a:cubicBezTo>
                    <a:pt x="3155" y="19834"/>
                    <a:pt x="6349" y="21600"/>
                    <a:pt x="10781" y="21600"/>
                  </a:cubicBezTo>
                  <a:lnTo>
                    <a:pt x="21600" y="21600"/>
                  </a:lnTo>
                  <a:close/>
                </a:path>
              </a:pathLst>
            </a:custGeom>
            <a:solidFill>
              <a:srgbClr val="5889C3">
                <a:lumMod val="40000"/>
                <a:lumOff val="60000"/>
              </a:srgbClr>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grpSp>
          <p:nvGrpSpPr>
            <p:cNvPr id="30" name="Group 1126">
              <a:extLst>
                <a:ext uri="{FF2B5EF4-FFF2-40B4-BE49-F238E27FC236}">
                  <a16:creationId xmlns:a16="http://schemas.microsoft.com/office/drawing/2014/main" id="{EB8415D3-D5E9-205E-888F-2F44CA1D3DE6}"/>
                </a:ext>
              </a:extLst>
            </p:cNvPr>
            <p:cNvGrpSpPr/>
            <p:nvPr/>
          </p:nvGrpSpPr>
          <p:grpSpPr>
            <a:xfrm>
              <a:off x="4468121" y="2944589"/>
              <a:ext cx="1173410" cy="1173410"/>
              <a:chOff x="0" y="0"/>
              <a:chExt cx="2781300" cy="2781300"/>
            </a:xfrm>
          </p:grpSpPr>
          <p:sp>
            <p:nvSpPr>
              <p:cNvPr id="40" name="Shape 1122">
                <a:extLst>
                  <a:ext uri="{FF2B5EF4-FFF2-40B4-BE49-F238E27FC236}">
                    <a16:creationId xmlns:a16="http://schemas.microsoft.com/office/drawing/2014/main" id="{9D2E2AA8-4CA2-C794-32EC-88748D62D538}"/>
                  </a:ext>
                </a:extLst>
              </p:cNvPr>
              <p:cNvSpPr/>
              <p:nvPr/>
            </p:nvSpPr>
            <p:spPr>
              <a:xfrm>
                <a:off x="0" y="0"/>
                <a:ext cx="2781300" cy="2781300"/>
              </a:xfrm>
              <a:prstGeom prst="ellipse">
                <a:avLst/>
              </a:prstGeom>
              <a:solidFill>
                <a:srgbClr val="FFFFFF"/>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41" name="Shape 1123">
                <a:extLst>
                  <a:ext uri="{FF2B5EF4-FFF2-40B4-BE49-F238E27FC236}">
                    <a16:creationId xmlns:a16="http://schemas.microsoft.com/office/drawing/2014/main" id="{CF6FD405-65F2-6823-52D9-37CAE3B2496D}"/>
                  </a:ext>
                </a:extLst>
              </p:cNvPr>
              <p:cNvSpPr/>
              <p:nvPr/>
            </p:nvSpPr>
            <p:spPr>
              <a:xfrm>
                <a:off x="98423" y="98426"/>
                <a:ext cx="2584455" cy="2584454"/>
              </a:xfrm>
              <a:prstGeom prst="ellipse">
                <a:avLst/>
              </a:prstGeom>
              <a:solidFill>
                <a:srgbClr val="1A3C66">
                  <a:lumMod val="60000"/>
                  <a:lumOff val="40000"/>
                </a:srgbClr>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grpSp>
        <p:pic>
          <p:nvPicPr>
            <p:cNvPr id="31" name="图形 30" descr="放大镜">
              <a:extLst>
                <a:ext uri="{FF2B5EF4-FFF2-40B4-BE49-F238E27FC236}">
                  <a16:creationId xmlns:a16="http://schemas.microsoft.com/office/drawing/2014/main" id="{EEFD0F8B-D468-DBC8-6AAA-FC02E73648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4860" y="2136391"/>
              <a:ext cx="914400" cy="914400"/>
            </a:xfrm>
            <a:prstGeom prst="rect">
              <a:avLst/>
            </a:prstGeom>
          </p:spPr>
        </p:pic>
        <p:pic>
          <p:nvPicPr>
            <p:cNvPr id="32" name="图形 31" descr="正义天平">
              <a:extLst>
                <a:ext uri="{FF2B5EF4-FFF2-40B4-BE49-F238E27FC236}">
                  <a16:creationId xmlns:a16="http://schemas.microsoft.com/office/drawing/2014/main" id="{C58ED1DD-1255-9BD4-8010-240A66245A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73472" y="3822253"/>
              <a:ext cx="914400" cy="914400"/>
            </a:xfrm>
            <a:prstGeom prst="rect">
              <a:avLst/>
            </a:prstGeom>
          </p:spPr>
        </p:pic>
        <p:pic>
          <p:nvPicPr>
            <p:cNvPr id="33" name="图形 32" descr="带齿轮的头部">
              <a:extLst>
                <a:ext uri="{FF2B5EF4-FFF2-40B4-BE49-F238E27FC236}">
                  <a16:creationId xmlns:a16="http://schemas.microsoft.com/office/drawing/2014/main" id="{C888B035-D8CC-3CB9-2DCC-184F08D11B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53760" y="2122018"/>
              <a:ext cx="914400" cy="914400"/>
            </a:xfrm>
            <a:prstGeom prst="rect">
              <a:avLst/>
            </a:prstGeom>
          </p:spPr>
        </p:pic>
        <p:pic>
          <p:nvPicPr>
            <p:cNvPr id="34" name="图形 33" descr="保险箱">
              <a:extLst>
                <a:ext uri="{FF2B5EF4-FFF2-40B4-BE49-F238E27FC236}">
                  <a16:creationId xmlns:a16="http://schemas.microsoft.com/office/drawing/2014/main" id="{DAD67098-1179-A804-5770-F77F99D0F3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64860" y="3888626"/>
              <a:ext cx="914400" cy="914400"/>
            </a:xfrm>
            <a:prstGeom prst="rect">
              <a:avLst/>
            </a:prstGeom>
          </p:spPr>
        </p:pic>
        <p:sp>
          <p:nvSpPr>
            <p:cNvPr id="35" name="文本框 34">
              <a:extLst>
                <a:ext uri="{FF2B5EF4-FFF2-40B4-BE49-F238E27FC236}">
                  <a16:creationId xmlns:a16="http://schemas.microsoft.com/office/drawing/2014/main" id="{BF7B85D2-ADAE-F687-E65A-9292B9D3A283}"/>
                </a:ext>
              </a:extLst>
            </p:cNvPr>
            <p:cNvSpPr txBox="1"/>
            <p:nvPr/>
          </p:nvSpPr>
          <p:spPr>
            <a:xfrm>
              <a:off x="3861230" y="2955634"/>
              <a:ext cx="531495"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AI</a:t>
              </a: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6" name="文本框 35">
              <a:extLst>
                <a:ext uri="{FF2B5EF4-FFF2-40B4-BE49-F238E27FC236}">
                  <a16:creationId xmlns:a16="http://schemas.microsoft.com/office/drawing/2014/main" id="{2431D478-DA3F-467F-D8DD-D428E41B84F2}"/>
                </a:ext>
              </a:extLst>
            </p:cNvPr>
            <p:cNvSpPr txBox="1"/>
            <p:nvPr/>
          </p:nvSpPr>
          <p:spPr>
            <a:xfrm>
              <a:off x="5562238" y="2970007"/>
              <a:ext cx="752475"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AD5C7789-CE1B-8F2E-1029-0BEDEA024D5A}"/>
                </a:ext>
              </a:extLst>
            </p:cNvPr>
            <p:cNvSpPr txBox="1"/>
            <p:nvPr/>
          </p:nvSpPr>
          <p:spPr>
            <a:xfrm>
              <a:off x="3793011" y="4748923"/>
              <a:ext cx="667860"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法律</a:t>
              </a:r>
            </a:p>
          </p:txBody>
        </p:sp>
        <p:sp>
          <p:nvSpPr>
            <p:cNvPr id="38" name="文本框 37">
              <a:extLst>
                <a:ext uri="{FF2B5EF4-FFF2-40B4-BE49-F238E27FC236}">
                  <a16:creationId xmlns:a16="http://schemas.microsoft.com/office/drawing/2014/main" id="{B31E8B27-7BDC-6E47-0F7F-02EE4C9A0B85}"/>
                </a:ext>
              </a:extLst>
            </p:cNvPr>
            <p:cNvSpPr txBox="1"/>
            <p:nvPr/>
          </p:nvSpPr>
          <p:spPr>
            <a:xfrm>
              <a:off x="5634405" y="4736653"/>
              <a:ext cx="744855"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安全</a:t>
              </a:r>
            </a:p>
          </p:txBody>
        </p:sp>
        <p:sp>
          <p:nvSpPr>
            <p:cNvPr id="39" name="文本框 38">
              <a:extLst>
                <a:ext uri="{FF2B5EF4-FFF2-40B4-BE49-F238E27FC236}">
                  <a16:creationId xmlns:a16="http://schemas.microsoft.com/office/drawing/2014/main" id="{21111285-CF13-6A0F-353C-400FD590F295}"/>
                </a:ext>
              </a:extLst>
            </p:cNvPr>
            <p:cNvSpPr txBox="1"/>
            <p:nvPr/>
          </p:nvSpPr>
          <p:spPr>
            <a:xfrm>
              <a:off x="4732628" y="3208128"/>
              <a:ext cx="744855" cy="64633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平台系统</a:t>
              </a:r>
            </a:p>
          </p:txBody>
        </p:sp>
      </p:grpSp>
      <p:pic>
        <p:nvPicPr>
          <p:cNvPr id="42" name="图片 41">
            <a:extLst>
              <a:ext uri="{FF2B5EF4-FFF2-40B4-BE49-F238E27FC236}">
                <a16:creationId xmlns:a16="http://schemas.microsoft.com/office/drawing/2014/main" id="{F5AEB7AF-78E9-85FA-DF06-AF9DC8D77E4F}"/>
              </a:ext>
            </a:extLst>
          </p:cNvPr>
          <p:cNvPicPr>
            <a:picLocks noChangeAspect="1"/>
          </p:cNvPicPr>
          <p:nvPr/>
        </p:nvPicPr>
        <p:blipFill>
          <a:blip r:embed="rId11"/>
          <a:stretch>
            <a:fillRect/>
          </a:stretch>
        </p:blipFill>
        <p:spPr>
          <a:xfrm>
            <a:off x="3849947" y="2071910"/>
            <a:ext cx="7965009" cy="4054675"/>
          </a:xfrm>
          <a:prstGeom prst="rect">
            <a:avLst/>
          </a:prstGeom>
        </p:spPr>
      </p:pic>
      <p:sp>
        <p:nvSpPr>
          <p:cNvPr id="43" name="文本框 42">
            <a:extLst>
              <a:ext uri="{FF2B5EF4-FFF2-40B4-BE49-F238E27FC236}">
                <a16:creationId xmlns:a16="http://schemas.microsoft.com/office/drawing/2014/main" id="{CF4A8D87-7E86-25DC-4251-663B38A75B06}"/>
              </a:ext>
            </a:extLst>
          </p:cNvPr>
          <p:cNvSpPr txBox="1"/>
          <p:nvPr/>
        </p:nvSpPr>
        <p:spPr>
          <a:xfrm>
            <a:off x="1544643" y="1242712"/>
            <a:ext cx="9329142" cy="584775"/>
          </a:xfrm>
          <a:prstGeom prst="rect">
            <a:avLst/>
          </a:prstGeom>
          <a:noFill/>
        </p:spPr>
        <p:txBody>
          <a:bodyPr wrap="square">
            <a:spAutoFit/>
          </a:bodyPr>
          <a:lstStyle/>
          <a:p>
            <a:pPr fontAlgn="auto">
              <a:spcBef>
                <a:spcPts val="0"/>
              </a:spcBef>
              <a:spcAft>
                <a:spcPts val="0"/>
              </a:spcAft>
            </a:pPr>
            <a:r>
              <a:rPr lang="zh-CN" altLang="en-US" sz="16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自动化个人信息保护合规平台以数据科学领域先进技术和专业法律法规分析为支撑，运用人工智能与数据安全等先进技术赋能数据要素合规核心库从而为个人信息保护合规应用服务提供有力保障</a:t>
            </a:r>
          </a:p>
        </p:txBody>
      </p:sp>
      <p:sp>
        <p:nvSpPr>
          <p:cNvPr id="44" name="矩形: 圆角 8">
            <a:extLst>
              <a:ext uri="{FF2B5EF4-FFF2-40B4-BE49-F238E27FC236}">
                <a16:creationId xmlns:a16="http://schemas.microsoft.com/office/drawing/2014/main" id="{7C98EF56-8946-56DC-585D-20DA1F2B1CAF}"/>
              </a:ext>
            </a:extLst>
          </p:cNvPr>
          <p:cNvSpPr/>
          <p:nvPr/>
        </p:nvSpPr>
        <p:spPr>
          <a:xfrm>
            <a:off x="1235639" y="1184968"/>
            <a:ext cx="9828531" cy="766334"/>
          </a:xfrm>
          <a:prstGeom prst="roundRect">
            <a:avLst/>
          </a:prstGeom>
          <a:noFill/>
          <a:ln w="12700" cap="flat" cmpd="sng" algn="ctr">
            <a:solidFill>
              <a:srgbClr val="003F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 name="灯片编号占位符 1">
            <a:extLst>
              <a:ext uri="{FF2B5EF4-FFF2-40B4-BE49-F238E27FC236}">
                <a16:creationId xmlns:a16="http://schemas.microsoft.com/office/drawing/2014/main" id="{0AE9EDB3-AA44-0843-2981-4EED90230920}"/>
              </a:ext>
            </a:extLst>
          </p:cNvPr>
          <p:cNvSpPr>
            <a:spLocks noGrp="1"/>
          </p:cNvSpPr>
          <p:nvPr>
            <p:ph type="sldNum" sz="quarter" idx="11"/>
          </p:nvPr>
        </p:nvSpPr>
        <p:spPr/>
        <p:txBody>
          <a:bodyPr/>
          <a:lstStyle/>
          <a:p>
            <a:fld id="{30F1A57F-7590-DA4B-A3C4-2D26B37BD10B}" type="slidenum">
              <a:rPr kumimoji="1" lang="zh-CN" altLang="en-US" smtClean="0"/>
              <a:pPr/>
              <a:t>69</a:t>
            </a:fld>
            <a:endParaRPr kumimoji="1" lang="zh-CN" altLang="en-US" dirty="0"/>
          </a:p>
        </p:txBody>
      </p:sp>
    </p:spTree>
    <p:extLst>
      <p:ext uri="{BB962C8B-B14F-4D97-AF65-F5344CB8AC3E}">
        <p14:creationId xmlns:p14="http://schemas.microsoft.com/office/powerpoint/2010/main" val="107140348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552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百万富翁问题</a:t>
            </a:r>
            <a:endParaRPr lang="zh-CN" altLang="en-US" sz="2400" b="1" dirty="0">
              <a:latin typeface="微软雅黑" panose="020B0503020204020204" pitchFamily="34" charset="-122"/>
              <a:ea typeface="微软雅黑" panose="020B0503020204020204" pitchFamily="34" charset="-122"/>
            </a:endParaRPr>
          </a:p>
        </p:txBody>
      </p:sp>
      <p:sp>
        <p:nvSpPr>
          <p:cNvPr id="2" name="灯片编号占位符 1">
            <a:extLst>
              <a:ext uri="{FF2B5EF4-FFF2-40B4-BE49-F238E27FC236}">
                <a16:creationId xmlns:a16="http://schemas.microsoft.com/office/drawing/2014/main" id="{DB468EBC-5994-A4E6-7F3C-4C94D2AFE3BD}"/>
              </a:ext>
            </a:extLst>
          </p:cNvPr>
          <p:cNvSpPr>
            <a:spLocks noGrp="1"/>
          </p:cNvSpPr>
          <p:nvPr>
            <p:ph type="sldNum" sz="quarter" idx="11"/>
          </p:nvPr>
        </p:nvSpPr>
        <p:spPr>
          <a:xfrm>
            <a:off x="9442174" y="6346800"/>
            <a:ext cx="2057400" cy="365125"/>
          </a:xfrm>
        </p:spPr>
        <p:txBody>
          <a:bodyPr/>
          <a:lstStyle/>
          <a:p>
            <a:fld id="{30F1A57F-7590-DA4B-A3C4-2D26B37BD10B}" type="slidenum">
              <a:rPr kumimoji="1" lang="zh-CN" altLang="en-US" smtClean="0"/>
              <a:pPr/>
              <a:t>7</a:t>
            </a:fld>
            <a:endParaRPr kumimoji="1" lang="zh-CN" altLang="en-US" dirty="0"/>
          </a:p>
        </p:txBody>
      </p:sp>
      <p:sp>
        <p:nvSpPr>
          <p:cNvPr id="4" name="文本框 3">
            <a:extLst>
              <a:ext uri="{FF2B5EF4-FFF2-40B4-BE49-F238E27FC236}">
                <a16:creationId xmlns:a16="http://schemas.microsoft.com/office/drawing/2014/main" id="{074BEE8F-5860-DBF7-4A5B-5EF60A395C1B}"/>
              </a:ext>
            </a:extLst>
          </p:cNvPr>
          <p:cNvSpPr txBox="1"/>
          <p:nvPr/>
        </p:nvSpPr>
        <p:spPr>
          <a:xfrm>
            <a:off x="1273215" y="1395675"/>
            <a:ext cx="9996312" cy="461665"/>
          </a:xfrm>
          <a:prstGeom prst="rect">
            <a:avLst/>
          </a:prstGeom>
          <a:noFill/>
        </p:spPr>
        <p:txBody>
          <a:bodyPr wrap="square">
            <a:spAutoFit/>
          </a:bodyPr>
          <a:lstStyle/>
          <a:p>
            <a:r>
              <a:rPr lang="zh-CN" altLang="en-US" sz="2400" b="0" i="0" dirty="0">
                <a:solidFill>
                  <a:srgbClr val="C00000"/>
                </a:solidFill>
                <a:effectLst/>
                <a:latin typeface="Microsoft YaHei" panose="020B0503020204020204" pitchFamily="34" charset="-122"/>
                <a:ea typeface="Microsoft YaHei" panose="020B0503020204020204" pitchFamily="34" charset="-122"/>
              </a:rPr>
              <a:t>两个富人比谁钱多，如何能实现互相保密但可以比出谁的钱多？</a:t>
            </a:r>
            <a:endParaRPr lang="zh-CN" altLang="en-US" sz="2400" dirty="0">
              <a:solidFill>
                <a:srgbClr val="C00000"/>
              </a:solidFill>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1D65DDEA-1BF7-8AB3-4802-9E4411C62D64}"/>
              </a:ext>
            </a:extLst>
          </p:cNvPr>
          <p:cNvPicPr>
            <a:picLocks noChangeAspect="1"/>
          </p:cNvPicPr>
          <p:nvPr/>
        </p:nvPicPr>
        <p:blipFill>
          <a:blip r:embed="rId3"/>
          <a:stretch>
            <a:fillRect/>
          </a:stretch>
        </p:blipFill>
        <p:spPr>
          <a:xfrm>
            <a:off x="2000161" y="1843505"/>
            <a:ext cx="7617022" cy="3157156"/>
          </a:xfrm>
          <a:prstGeom prst="rect">
            <a:avLst/>
          </a:prstGeom>
        </p:spPr>
      </p:pic>
      <p:sp>
        <p:nvSpPr>
          <p:cNvPr id="7" name="文本框 6">
            <a:extLst>
              <a:ext uri="{FF2B5EF4-FFF2-40B4-BE49-F238E27FC236}">
                <a16:creationId xmlns:a16="http://schemas.microsoft.com/office/drawing/2014/main" id="{96DD1E20-70F6-7382-F8BB-7C5F113B3AFC}"/>
              </a:ext>
            </a:extLst>
          </p:cNvPr>
          <p:cNvSpPr txBox="1"/>
          <p:nvPr/>
        </p:nvSpPr>
        <p:spPr>
          <a:xfrm>
            <a:off x="6778300" y="5273739"/>
            <a:ext cx="5103876" cy="1569660"/>
          </a:xfrm>
          <a:prstGeom prst="rect">
            <a:avLst/>
          </a:prstGeom>
          <a:noFill/>
        </p:spPr>
        <p:txBody>
          <a:bodyPr wrap="square">
            <a:spAutoFit/>
          </a:bodyPr>
          <a:lstStyle/>
          <a:p>
            <a:r>
              <a:rPr lang="zh-CN" altLang="en-US" sz="9600" b="1" dirty="0">
                <a:latin typeface="Microsoft YaHei" panose="020B0503020204020204" pitchFamily="34" charset="-122"/>
                <a:ea typeface="Microsoft YaHei" panose="020B0503020204020204" pitchFamily="34" charset="-122"/>
              </a:rPr>
              <a:t>？</a:t>
            </a:r>
          </a:p>
        </p:txBody>
      </p:sp>
      <p:sp>
        <p:nvSpPr>
          <p:cNvPr id="10" name="文本框 9">
            <a:extLst>
              <a:ext uri="{FF2B5EF4-FFF2-40B4-BE49-F238E27FC236}">
                <a16:creationId xmlns:a16="http://schemas.microsoft.com/office/drawing/2014/main" id="{F770D702-65E5-79A6-13A1-1F33818A1464}"/>
              </a:ext>
            </a:extLst>
          </p:cNvPr>
          <p:cNvSpPr txBox="1"/>
          <p:nvPr/>
        </p:nvSpPr>
        <p:spPr>
          <a:xfrm>
            <a:off x="8383488" y="5698498"/>
            <a:ext cx="3694631" cy="461665"/>
          </a:xfrm>
          <a:prstGeom prst="rect">
            <a:avLst/>
          </a:prstGeom>
          <a:noFill/>
        </p:spPr>
        <p:txBody>
          <a:bodyPr wrap="square">
            <a:spAutoFit/>
          </a:bodyPr>
          <a:lstStyle/>
          <a:p>
            <a:r>
              <a:rPr lang="zh-CN" altLang="en-US" sz="2400" dirty="0">
                <a:solidFill>
                  <a:srgbClr val="C00000"/>
                </a:solidFill>
                <a:latin typeface="Microsoft YaHei" panose="020B0503020204020204" pitchFamily="34" charset="-122"/>
                <a:ea typeface="Microsoft YaHei" panose="020B0503020204020204" pitchFamily="34" charset="-122"/>
              </a:rPr>
              <a:t>第三方（天平）不可信！</a:t>
            </a:r>
          </a:p>
        </p:txBody>
      </p:sp>
      <p:pic>
        <p:nvPicPr>
          <p:cNvPr id="12" name="图片 11">
            <a:extLst>
              <a:ext uri="{FF2B5EF4-FFF2-40B4-BE49-F238E27FC236}">
                <a16:creationId xmlns:a16="http://schemas.microsoft.com/office/drawing/2014/main" id="{70C80F33-738B-5965-54F1-FBAF4EBC0642}"/>
              </a:ext>
            </a:extLst>
          </p:cNvPr>
          <p:cNvPicPr>
            <a:picLocks noChangeAspect="1"/>
          </p:cNvPicPr>
          <p:nvPr/>
        </p:nvPicPr>
        <p:blipFill>
          <a:blip r:embed="rId4"/>
          <a:stretch>
            <a:fillRect/>
          </a:stretch>
        </p:blipFill>
        <p:spPr>
          <a:xfrm>
            <a:off x="4631609" y="4817758"/>
            <a:ext cx="2354125" cy="2040242"/>
          </a:xfrm>
          <a:prstGeom prst="rect">
            <a:avLst/>
          </a:prstGeom>
        </p:spPr>
      </p:pic>
    </p:spTree>
    <p:extLst>
      <p:ext uri="{BB962C8B-B14F-4D97-AF65-F5344CB8AC3E}">
        <p14:creationId xmlns:p14="http://schemas.microsoft.com/office/powerpoint/2010/main" val="179459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2F94F35C-0FEC-A86C-5E57-045E2F77057F}"/>
              </a:ext>
            </a:extLst>
          </p:cNvPr>
          <p:cNvSpPr txBox="1"/>
          <p:nvPr/>
        </p:nvSpPr>
        <p:spPr>
          <a:xfrm>
            <a:off x="747219" y="1229691"/>
            <a:ext cx="11127462" cy="584775"/>
          </a:xfrm>
          <a:prstGeom prst="rect">
            <a:avLst/>
          </a:prstGeom>
          <a:noFill/>
        </p:spPr>
        <p:txBody>
          <a:bodyPr wrap="square">
            <a:spAutoFit/>
          </a:bodyPr>
          <a:lstStyle/>
          <a:p>
            <a:pPr fontAlgn="auto">
              <a:spcBef>
                <a:spcPts val="0"/>
              </a:spcBef>
              <a:spcAft>
                <a:spcPts val="0"/>
              </a:spcAft>
            </a:pPr>
            <a:r>
              <a:rPr lang="zh-CN" altLang="en-US" sz="16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平台系统能够对用户上传的数据进行自动化合规性审查，从文本、表格、图片、视频、音频等不同数据类型的海量数据中对个人信息等敏感数据进行盘点，可视化展示结果并针对不合规数据智能地给出合规意见并集成一键合规处理功能</a:t>
            </a:r>
          </a:p>
        </p:txBody>
      </p:sp>
      <p:sp>
        <p:nvSpPr>
          <p:cNvPr id="7" name="矩形 6">
            <a:extLst>
              <a:ext uri="{FF2B5EF4-FFF2-40B4-BE49-F238E27FC236}">
                <a16:creationId xmlns:a16="http://schemas.microsoft.com/office/drawing/2014/main" id="{442B7B33-8957-CBFA-AE9A-700B8CBD9E0D}"/>
              </a:ext>
            </a:extLst>
          </p:cNvPr>
          <p:cNvSpPr/>
          <p:nvPr/>
        </p:nvSpPr>
        <p:spPr>
          <a:xfrm>
            <a:off x="1765481" y="1931774"/>
            <a:ext cx="8587740" cy="584775"/>
          </a:xfrm>
          <a:prstGeom prst="rect">
            <a:avLst/>
          </a:prstGeom>
          <a:solidFill>
            <a:srgbClr val="3365A0"/>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自动化个人信息保护合规平台</a:t>
            </a:r>
          </a:p>
        </p:txBody>
      </p:sp>
      <p:sp>
        <p:nvSpPr>
          <p:cNvPr id="9" name="矩形 8">
            <a:extLst>
              <a:ext uri="{FF2B5EF4-FFF2-40B4-BE49-F238E27FC236}">
                <a16:creationId xmlns:a16="http://schemas.microsoft.com/office/drawing/2014/main" id="{8B77A81A-5799-0CA1-7EDE-B5108CDB9FE2}"/>
              </a:ext>
            </a:extLst>
          </p:cNvPr>
          <p:cNvSpPr/>
          <p:nvPr/>
        </p:nvSpPr>
        <p:spPr>
          <a:xfrm>
            <a:off x="1765481" y="2633857"/>
            <a:ext cx="2042160" cy="1138363"/>
          </a:xfrm>
          <a:prstGeom prst="rect">
            <a:avLst/>
          </a:prstGeom>
          <a:solidFill>
            <a:srgbClr val="003F88">
              <a:lumMod val="7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格式化数据</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个人信息抽取</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5C6EF4A1-5837-84E4-0B98-E1475DC00F15}"/>
              </a:ext>
            </a:extLst>
          </p:cNvPr>
          <p:cNvSpPr/>
          <p:nvPr/>
        </p:nvSpPr>
        <p:spPr>
          <a:xfrm>
            <a:off x="3947341" y="2633857"/>
            <a:ext cx="2042160" cy="1138363"/>
          </a:xfrm>
          <a:prstGeom prst="rect">
            <a:avLst/>
          </a:prstGeom>
          <a:solidFill>
            <a:srgbClr val="003F88">
              <a:lumMod val="7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非格式化数据</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个人信息抽取</a:t>
            </a:r>
          </a:p>
        </p:txBody>
      </p:sp>
      <p:sp>
        <p:nvSpPr>
          <p:cNvPr id="11" name="矩形 10">
            <a:extLst>
              <a:ext uri="{FF2B5EF4-FFF2-40B4-BE49-F238E27FC236}">
                <a16:creationId xmlns:a16="http://schemas.microsoft.com/office/drawing/2014/main" id="{FF8B6AC6-CD3C-CE6A-AB08-7A21582E6E6E}"/>
              </a:ext>
            </a:extLst>
          </p:cNvPr>
          <p:cNvSpPr/>
          <p:nvPr/>
        </p:nvSpPr>
        <p:spPr>
          <a:xfrm>
            <a:off x="6129201" y="2633857"/>
            <a:ext cx="2042160" cy="1138363"/>
          </a:xfrm>
          <a:prstGeom prst="rect">
            <a:avLst/>
          </a:prstGeom>
          <a:solidFill>
            <a:srgbClr val="003F88">
              <a:lumMod val="7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个人信息数据</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合规性分类</a:t>
            </a:r>
          </a:p>
        </p:txBody>
      </p:sp>
      <p:sp>
        <p:nvSpPr>
          <p:cNvPr id="12" name="矩形 11">
            <a:extLst>
              <a:ext uri="{FF2B5EF4-FFF2-40B4-BE49-F238E27FC236}">
                <a16:creationId xmlns:a16="http://schemas.microsoft.com/office/drawing/2014/main" id="{70C88CBF-4651-B989-0AE7-8B30367EF43A}"/>
              </a:ext>
            </a:extLst>
          </p:cNvPr>
          <p:cNvSpPr/>
          <p:nvPr/>
        </p:nvSpPr>
        <p:spPr>
          <a:xfrm>
            <a:off x="8311061" y="2633857"/>
            <a:ext cx="2042160" cy="1138363"/>
          </a:xfrm>
          <a:prstGeom prst="rect">
            <a:avLst/>
          </a:prstGeom>
          <a:solidFill>
            <a:srgbClr val="003F88">
              <a:lumMod val="7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个人信息保护</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合规</a:t>
            </a:r>
          </a:p>
        </p:txBody>
      </p:sp>
      <p:sp>
        <p:nvSpPr>
          <p:cNvPr id="13" name="矩形 12">
            <a:extLst>
              <a:ext uri="{FF2B5EF4-FFF2-40B4-BE49-F238E27FC236}">
                <a16:creationId xmlns:a16="http://schemas.microsoft.com/office/drawing/2014/main" id="{5DA676FD-D4F1-CD11-5779-851CA96DA4B2}"/>
              </a:ext>
            </a:extLst>
          </p:cNvPr>
          <p:cNvSpPr/>
          <p:nvPr/>
        </p:nvSpPr>
        <p:spPr>
          <a:xfrm>
            <a:off x="1765481" y="3921147"/>
            <a:ext cx="2042160" cy="1138363"/>
          </a:xfrm>
          <a:prstGeom prst="rect">
            <a:avLst/>
          </a:prstGeom>
          <a:solidFill>
            <a:srgbClr val="3174C3">
              <a:lumMod val="7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个人信息保护</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合规策略推荐</a:t>
            </a:r>
          </a:p>
        </p:txBody>
      </p:sp>
      <p:sp>
        <p:nvSpPr>
          <p:cNvPr id="14" name="矩形 13">
            <a:extLst>
              <a:ext uri="{FF2B5EF4-FFF2-40B4-BE49-F238E27FC236}">
                <a16:creationId xmlns:a16="http://schemas.microsoft.com/office/drawing/2014/main" id="{B7595B81-69C2-23BB-87D5-A0D55BDB08EC}"/>
              </a:ext>
            </a:extLst>
          </p:cNvPr>
          <p:cNvSpPr/>
          <p:nvPr/>
        </p:nvSpPr>
        <p:spPr>
          <a:xfrm>
            <a:off x="3947341" y="3921147"/>
            <a:ext cx="2042160" cy="1138363"/>
          </a:xfrm>
          <a:prstGeom prst="rect">
            <a:avLst/>
          </a:prstGeom>
          <a:solidFill>
            <a:srgbClr val="3174C3">
              <a:lumMod val="7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违规数据一键合规</a:t>
            </a:r>
          </a:p>
        </p:txBody>
      </p:sp>
      <p:sp>
        <p:nvSpPr>
          <p:cNvPr id="15" name="矩形 14">
            <a:extLst>
              <a:ext uri="{FF2B5EF4-FFF2-40B4-BE49-F238E27FC236}">
                <a16:creationId xmlns:a16="http://schemas.microsoft.com/office/drawing/2014/main" id="{D047CAB3-5A86-2C3A-80AE-F7D0D436CE52}"/>
              </a:ext>
            </a:extLst>
          </p:cNvPr>
          <p:cNvSpPr/>
          <p:nvPr/>
        </p:nvSpPr>
        <p:spPr>
          <a:xfrm>
            <a:off x="6129201" y="3921147"/>
            <a:ext cx="2042160" cy="1138363"/>
          </a:xfrm>
          <a:prstGeom prst="rect">
            <a:avLst/>
          </a:prstGeom>
          <a:solidFill>
            <a:srgbClr val="3174C3">
              <a:lumMod val="7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数据要素合规性可视化</a:t>
            </a:r>
          </a:p>
        </p:txBody>
      </p:sp>
      <p:sp>
        <p:nvSpPr>
          <p:cNvPr id="16" name="矩形 15">
            <a:extLst>
              <a:ext uri="{FF2B5EF4-FFF2-40B4-BE49-F238E27FC236}">
                <a16:creationId xmlns:a16="http://schemas.microsoft.com/office/drawing/2014/main" id="{0F155760-F827-CFCA-E851-203E855D5FFC}"/>
              </a:ext>
            </a:extLst>
          </p:cNvPr>
          <p:cNvSpPr/>
          <p:nvPr/>
        </p:nvSpPr>
        <p:spPr>
          <a:xfrm>
            <a:off x="8311061" y="3921147"/>
            <a:ext cx="2042160" cy="1138363"/>
          </a:xfrm>
          <a:prstGeom prst="rect">
            <a:avLst/>
          </a:prstGeom>
          <a:solidFill>
            <a:srgbClr val="3174C3">
              <a:lumMod val="7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违规数据快速</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定位查询</a:t>
            </a:r>
          </a:p>
        </p:txBody>
      </p:sp>
      <p:sp>
        <p:nvSpPr>
          <p:cNvPr id="17" name="矩形 16">
            <a:extLst>
              <a:ext uri="{FF2B5EF4-FFF2-40B4-BE49-F238E27FC236}">
                <a16:creationId xmlns:a16="http://schemas.microsoft.com/office/drawing/2014/main" id="{817D3F79-7704-4AE7-C34C-28CAA05B588E}"/>
              </a:ext>
            </a:extLst>
          </p:cNvPr>
          <p:cNvSpPr/>
          <p:nvPr/>
        </p:nvSpPr>
        <p:spPr>
          <a:xfrm>
            <a:off x="1765481" y="5208437"/>
            <a:ext cx="2042160" cy="1138363"/>
          </a:xfrm>
          <a:prstGeom prst="rect">
            <a:avLst/>
          </a:prstGeom>
          <a:solidFill>
            <a:srgbClr val="3174C3">
              <a:lumMod val="60000"/>
              <a:lumOff val="4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个人信息保护</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合规报告</a:t>
            </a:r>
          </a:p>
        </p:txBody>
      </p:sp>
      <p:sp>
        <p:nvSpPr>
          <p:cNvPr id="18" name="矩形 17">
            <a:extLst>
              <a:ext uri="{FF2B5EF4-FFF2-40B4-BE49-F238E27FC236}">
                <a16:creationId xmlns:a16="http://schemas.microsoft.com/office/drawing/2014/main" id="{5509ACF5-0888-5B95-1500-7480274FF5F9}"/>
              </a:ext>
            </a:extLst>
          </p:cNvPr>
          <p:cNvSpPr/>
          <p:nvPr/>
        </p:nvSpPr>
        <p:spPr>
          <a:xfrm>
            <a:off x="3947341" y="5208437"/>
            <a:ext cx="2042160" cy="1138363"/>
          </a:xfrm>
          <a:prstGeom prst="rect">
            <a:avLst/>
          </a:prstGeom>
          <a:solidFill>
            <a:srgbClr val="3174C3">
              <a:lumMod val="60000"/>
              <a:lumOff val="4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敏感数据加密</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分布式存储</a:t>
            </a:r>
          </a:p>
        </p:txBody>
      </p:sp>
      <p:sp>
        <p:nvSpPr>
          <p:cNvPr id="19" name="矩形 18">
            <a:extLst>
              <a:ext uri="{FF2B5EF4-FFF2-40B4-BE49-F238E27FC236}">
                <a16:creationId xmlns:a16="http://schemas.microsoft.com/office/drawing/2014/main" id="{E6B5C197-B5BC-7F7E-8208-0A02345F0BB5}"/>
              </a:ext>
            </a:extLst>
          </p:cNvPr>
          <p:cNvSpPr/>
          <p:nvPr/>
        </p:nvSpPr>
        <p:spPr>
          <a:xfrm>
            <a:off x="6129201" y="5208437"/>
            <a:ext cx="2042160" cy="1138363"/>
          </a:xfrm>
          <a:prstGeom prst="rect">
            <a:avLst/>
          </a:prstGeom>
          <a:solidFill>
            <a:srgbClr val="3174C3">
              <a:lumMod val="60000"/>
              <a:lumOff val="4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数据库敏感信息</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数据脱敏</a:t>
            </a:r>
          </a:p>
        </p:txBody>
      </p:sp>
      <p:sp>
        <p:nvSpPr>
          <p:cNvPr id="20" name="矩形 19">
            <a:extLst>
              <a:ext uri="{FF2B5EF4-FFF2-40B4-BE49-F238E27FC236}">
                <a16:creationId xmlns:a16="http://schemas.microsoft.com/office/drawing/2014/main" id="{61EE4527-141E-B157-2970-86A54929D6AE}"/>
              </a:ext>
            </a:extLst>
          </p:cNvPr>
          <p:cNvSpPr/>
          <p:nvPr/>
        </p:nvSpPr>
        <p:spPr>
          <a:xfrm>
            <a:off x="8311061" y="5208437"/>
            <a:ext cx="2042160" cy="1138363"/>
          </a:xfrm>
          <a:prstGeom prst="rect">
            <a:avLst/>
          </a:prstGeom>
          <a:solidFill>
            <a:srgbClr val="3174C3">
              <a:lumMod val="60000"/>
              <a:lumOff val="4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个人中高风险信息去标识化</a:t>
            </a:r>
            <a:r>
              <a:rPr kumimoji="0" lang="en-US" altLang="zh-CN"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a:t>
            </a:r>
            <a:r>
              <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匿名化</a:t>
            </a:r>
          </a:p>
        </p:txBody>
      </p:sp>
      <p:sp>
        <p:nvSpPr>
          <p:cNvPr id="21" name="矩形: 圆角 8">
            <a:extLst>
              <a:ext uri="{FF2B5EF4-FFF2-40B4-BE49-F238E27FC236}">
                <a16:creationId xmlns:a16="http://schemas.microsoft.com/office/drawing/2014/main" id="{3A89B3D9-32B0-8743-E046-64CB23DC5794}"/>
              </a:ext>
            </a:extLst>
          </p:cNvPr>
          <p:cNvSpPr/>
          <p:nvPr/>
        </p:nvSpPr>
        <p:spPr>
          <a:xfrm>
            <a:off x="692426" y="1229691"/>
            <a:ext cx="11062923" cy="584775"/>
          </a:xfrm>
          <a:prstGeom prst="roundRect">
            <a:avLst/>
          </a:prstGeom>
          <a:noFill/>
          <a:ln w="12700" cap="flat" cmpd="sng" algn="ctr">
            <a:solidFill>
              <a:srgbClr val="003F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6CF61295-FEDD-47EA-A6B7-5037F4F8C093}"/>
              </a:ext>
            </a:extLst>
          </p:cNvPr>
          <p:cNvSpPr>
            <a:spLocks noGrp="1"/>
          </p:cNvSpPr>
          <p:nvPr>
            <p:ph type="sldNum" sz="quarter" idx="11"/>
          </p:nvPr>
        </p:nvSpPr>
        <p:spPr/>
        <p:txBody>
          <a:bodyPr/>
          <a:lstStyle/>
          <a:p>
            <a:fld id="{30F1A57F-7590-DA4B-A3C4-2D26B37BD10B}" type="slidenum">
              <a:rPr kumimoji="1" lang="zh-CN" altLang="en-US" smtClean="0"/>
              <a:pPr/>
              <a:t>70</a:t>
            </a:fld>
            <a:endParaRPr kumimoji="1" lang="zh-CN" altLang="en-US" dirty="0"/>
          </a:p>
        </p:txBody>
      </p:sp>
    </p:spTree>
    <p:extLst>
      <p:ext uri="{BB962C8B-B14F-4D97-AF65-F5344CB8AC3E}">
        <p14:creationId xmlns:p14="http://schemas.microsoft.com/office/powerpoint/2010/main" val="2203133390"/>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82FF0FF4-27E5-4242-EF01-30775358D7BB}"/>
              </a:ext>
            </a:extLst>
          </p:cNvPr>
          <p:cNvPicPr>
            <a:picLocks noChangeAspect="1"/>
          </p:cNvPicPr>
          <p:nvPr/>
        </p:nvPicPr>
        <p:blipFill>
          <a:blip r:embed="rId3"/>
          <a:stretch>
            <a:fillRect/>
          </a:stretch>
        </p:blipFill>
        <p:spPr>
          <a:xfrm>
            <a:off x="335756" y="1380322"/>
            <a:ext cx="11520488" cy="4097356"/>
          </a:xfrm>
          <a:prstGeom prst="rect">
            <a:avLst/>
          </a:prstGeom>
        </p:spPr>
      </p:pic>
      <p:sp>
        <p:nvSpPr>
          <p:cNvPr id="4" name="灯片编号占位符 3">
            <a:extLst>
              <a:ext uri="{FF2B5EF4-FFF2-40B4-BE49-F238E27FC236}">
                <a16:creationId xmlns:a16="http://schemas.microsoft.com/office/drawing/2014/main" id="{3F8E68FF-322E-B588-D531-3D04D96C711D}"/>
              </a:ext>
            </a:extLst>
          </p:cNvPr>
          <p:cNvSpPr>
            <a:spLocks noGrp="1"/>
          </p:cNvSpPr>
          <p:nvPr>
            <p:ph type="sldNum" sz="quarter" idx="11"/>
          </p:nvPr>
        </p:nvSpPr>
        <p:spPr/>
        <p:txBody>
          <a:bodyPr/>
          <a:lstStyle/>
          <a:p>
            <a:fld id="{30F1A57F-7590-DA4B-A3C4-2D26B37BD10B}" type="slidenum">
              <a:rPr kumimoji="1" lang="zh-CN" altLang="en-US" smtClean="0"/>
              <a:pPr/>
              <a:t>71</a:t>
            </a:fld>
            <a:endParaRPr kumimoji="1" lang="zh-CN" altLang="en-US" dirty="0"/>
          </a:p>
        </p:txBody>
      </p:sp>
    </p:spTree>
    <p:extLst>
      <p:ext uri="{BB962C8B-B14F-4D97-AF65-F5344CB8AC3E}">
        <p14:creationId xmlns:p14="http://schemas.microsoft.com/office/powerpoint/2010/main" val="2011633209"/>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grpSp>
        <p:nvGrpSpPr>
          <p:cNvPr id="18" name="组合 17">
            <a:extLst>
              <a:ext uri="{FF2B5EF4-FFF2-40B4-BE49-F238E27FC236}">
                <a16:creationId xmlns:a16="http://schemas.microsoft.com/office/drawing/2014/main" id="{33A6E2CE-95F4-D27A-53E1-42B9F241B35C}"/>
              </a:ext>
            </a:extLst>
          </p:cNvPr>
          <p:cNvGrpSpPr/>
          <p:nvPr/>
        </p:nvGrpSpPr>
        <p:grpSpPr>
          <a:xfrm>
            <a:off x="-3955013" y="1350248"/>
            <a:ext cx="12092431" cy="4608000"/>
            <a:chOff x="-11488572" y="1343581"/>
            <a:chExt cx="12092431" cy="4608000"/>
          </a:xfrm>
        </p:grpSpPr>
        <p:grpSp>
          <p:nvGrpSpPr>
            <p:cNvPr id="19" name="组合 18">
              <a:extLst>
                <a:ext uri="{FF2B5EF4-FFF2-40B4-BE49-F238E27FC236}">
                  <a16:creationId xmlns:a16="http://schemas.microsoft.com/office/drawing/2014/main" id="{A560ECA1-6343-4E3E-C3C9-DAE5B1ABC889}"/>
                </a:ext>
              </a:extLst>
            </p:cNvPr>
            <p:cNvGrpSpPr/>
            <p:nvPr userDrawn="1"/>
          </p:nvGrpSpPr>
          <p:grpSpPr>
            <a:xfrm>
              <a:off x="-11488572" y="1343581"/>
              <a:ext cx="12092431" cy="4608000"/>
              <a:chOff x="-11488572" y="1343581"/>
              <a:chExt cx="12092431" cy="4608000"/>
            </a:xfrm>
          </p:grpSpPr>
          <p:sp>
            <p:nvSpPr>
              <p:cNvPr id="21" name="任意多边形: 形状 9">
                <a:extLst>
                  <a:ext uri="{FF2B5EF4-FFF2-40B4-BE49-F238E27FC236}">
                    <a16:creationId xmlns:a16="http://schemas.microsoft.com/office/drawing/2014/main" id="{448A5D6B-02A8-0595-5CDA-A1D955ADB070}"/>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0000">
                    <a:srgbClr val="002858"/>
                  </a:gs>
                </a:gsLst>
                <a:lin ang="54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22" name="任意多边形: 形状 10">
                <a:extLst>
                  <a:ext uri="{FF2B5EF4-FFF2-40B4-BE49-F238E27FC236}">
                    <a16:creationId xmlns:a16="http://schemas.microsoft.com/office/drawing/2014/main" id="{35E441E9-B34D-5382-067E-3B4F70666DF6}"/>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blipFill dpi="0" rotWithShape="1">
                <a:blip r:embed="rId3">
                  <a:alphaModFix amt="20000"/>
                  <a:extLst>
                    <a:ext uri="{BEBA8EAE-BF5A-486C-A8C5-ECC9F3942E4B}">
                      <a14:imgProps xmlns:a14="http://schemas.microsoft.com/office/drawing/2010/main">
                        <a14:imgLayer r:embed="rId4">
                          <a14:imgEffect>
                            <a14:colorTemperature colorTemp="11500"/>
                          </a14:imgEffect>
                          <a14:imgEffect>
                            <a14:saturation sat="0"/>
                          </a14:imgEffect>
                          <a14:imgEffect>
                            <a14:brightnessContrast bright="40000" contrast="40000"/>
                          </a14:imgEffect>
                        </a14:imgLayer>
                      </a14:imgProps>
                    </a:ext>
                  </a:extLst>
                </a:blip>
                <a:srcRect/>
                <a:tile tx="0" ty="-196850" sx="30000" sy="30000" flip="none" algn="tl"/>
              </a:blipFill>
              <a:ln w="12700" cap="flat" cmpd="sng" algn="ctr">
                <a:noFill/>
                <a:prstDash val="solid"/>
                <a:miter lim="800000"/>
              </a:ln>
              <a:effectLst/>
            </p:spPr>
            <p:txBody>
              <a:bodyPr wrap="square" rtlCol="0" anchor="ctr">
                <a:noAutofit/>
              </a:bodyPr>
              <a:lstStyle/>
              <a:p>
                <a:pPr algn="ctr">
                  <a:defRPr/>
                </a:pPr>
                <a:endParaRPr lang="zh-CN" altLang="en-US" kern="0">
                  <a:solidFill>
                    <a:prstClr val="white"/>
                  </a:solidFill>
                  <a:latin typeface="微软雅黑" panose="020B0503020204020204" pitchFamily="34" charset="-122"/>
                  <a:ea typeface="微软雅黑" panose="020B0503020204020204" pitchFamily="34" charset="-122"/>
                </a:endParaRPr>
              </a:p>
            </p:txBody>
          </p:sp>
        </p:grpSp>
        <p:sp>
          <p:nvSpPr>
            <p:cNvPr id="20" name="任意多边形: 形状 8">
              <a:extLst>
                <a:ext uri="{FF2B5EF4-FFF2-40B4-BE49-F238E27FC236}">
                  <a16:creationId xmlns:a16="http://schemas.microsoft.com/office/drawing/2014/main" id="{9AAF65D4-6D9A-19D3-6ADA-1B0792E9CB49}"/>
                </a:ext>
              </a:extLst>
            </p:cNvPr>
            <p:cNvSpPr>
              <a:spLocks/>
            </p:cNvSpPr>
            <p:nvPr userDrawn="1"/>
          </p:nvSpPr>
          <p:spPr>
            <a:xfrm flipH="1">
              <a:off x="-11014962" y="1476891"/>
              <a:ext cx="11429349" cy="434138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 name="connsiteX0" fmla="*/ 1941828 w 9233586"/>
                <a:gd name="connsiteY0" fmla="*/ 0 h 3312000"/>
                <a:gd name="connsiteX1" fmla="*/ 9161486 w 9233586"/>
                <a:gd name="connsiteY1" fmla="*/ 0 h 3312000"/>
                <a:gd name="connsiteX2" fmla="*/ 9223662 w 9233586"/>
                <a:gd name="connsiteY2" fmla="*/ 108305 h 3312000"/>
                <a:gd name="connsiteX3" fmla="*/ 7373867 w 9233586"/>
                <a:gd name="connsiteY3" fmla="*/ 3276305 h 3312000"/>
                <a:gd name="connsiteX4" fmla="*/ 7311690 w 9233586"/>
                <a:gd name="connsiteY4" fmla="*/ 3312000 h 3312000"/>
                <a:gd name="connsiteX5" fmla="*/ 92033 w 9233586"/>
                <a:gd name="connsiteY5" fmla="*/ 3312000 h 3312000"/>
                <a:gd name="connsiteX6" fmla="*/ 29856 w 9233586"/>
                <a:gd name="connsiteY6" fmla="*/ 3203695 h 3312000"/>
                <a:gd name="connsiteX7" fmla="*/ 1879652 w 9233586"/>
                <a:gd name="connsiteY7" fmla="*/ 35695 h 3312000"/>
                <a:gd name="connsiteX8" fmla="*/ 1941828 w 9233586"/>
                <a:gd name="connsiteY8" fmla="*/ 0 h 3312000"/>
                <a:gd name="connsiteX0" fmla="*/ 1951776 w 9243534"/>
                <a:gd name="connsiteY0" fmla="*/ 0 h 3312000"/>
                <a:gd name="connsiteX1" fmla="*/ 9171434 w 9243534"/>
                <a:gd name="connsiteY1" fmla="*/ 0 h 3312000"/>
                <a:gd name="connsiteX2" fmla="*/ 9233610 w 9243534"/>
                <a:gd name="connsiteY2" fmla="*/ 108305 h 3312000"/>
                <a:gd name="connsiteX3" fmla="*/ 7383815 w 9243534"/>
                <a:gd name="connsiteY3" fmla="*/ 3276305 h 3312000"/>
                <a:gd name="connsiteX4" fmla="*/ 7321638 w 9243534"/>
                <a:gd name="connsiteY4" fmla="*/ 3312000 h 3312000"/>
                <a:gd name="connsiteX5" fmla="*/ 101981 w 9243534"/>
                <a:gd name="connsiteY5" fmla="*/ 3312000 h 3312000"/>
                <a:gd name="connsiteX6" fmla="*/ 39804 w 9243534"/>
                <a:gd name="connsiteY6" fmla="*/ 3203695 h 3312000"/>
                <a:gd name="connsiteX7" fmla="*/ 1889600 w 9243534"/>
                <a:gd name="connsiteY7" fmla="*/ 35695 h 3312000"/>
                <a:gd name="connsiteX8" fmla="*/ 1951776 w 9243534"/>
                <a:gd name="connsiteY8" fmla="*/ 0 h 3312000"/>
                <a:gd name="connsiteX0" fmla="*/ 1948380 w 9240138"/>
                <a:gd name="connsiteY0" fmla="*/ 0 h 3312000"/>
                <a:gd name="connsiteX1" fmla="*/ 9168038 w 9240138"/>
                <a:gd name="connsiteY1" fmla="*/ 0 h 3312000"/>
                <a:gd name="connsiteX2" fmla="*/ 9230214 w 9240138"/>
                <a:gd name="connsiteY2" fmla="*/ 108305 h 3312000"/>
                <a:gd name="connsiteX3" fmla="*/ 7380419 w 9240138"/>
                <a:gd name="connsiteY3" fmla="*/ 3276305 h 3312000"/>
                <a:gd name="connsiteX4" fmla="*/ 7318242 w 9240138"/>
                <a:gd name="connsiteY4" fmla="*/ 3312000 h 3312000"/>
                <a:gd name="connsiteX5" fmla="*/ 98585 w 9240138"/>
                <a:gd name="connsiteY5" fmla="*/ 3312000 h 3312000"/>
                <a:gd name="connsiteX6" fmla="*/ 36408 w 9240138"/>
                <a:gd name="connsiteY6" fmla="*/ 3203695 h 3312000"/>
                <a:gd name="connsiteX7" fmla="*/ 1886204 w 9240138"/>
                <a:gd name="connsiteY7" fmla="*/ 35695 h 3312000"/>
                <a:gd name="connsiteX8" fmla="*/ 1948380 w 9240138"/>
                <a:gd name="connsiteY8" fmla="*/ 0 h 3312000"/>
                <a:gd name="connsiteX0" fmla="*/ 1951487 w 9243245"/>
                <a:gd name="connsiteY0" fmla="*/ 0 h 3312000"/>
                <a:gd name="connsiteX1" fmla="*/ 9171145 w 9243245"/>
                <a:gd name="connsiteY1" fmla="*/ 0 h 3312000"/>
                <a:gd name="connsiteX2" fmla="*/ 9233321 w 9243245"/>
                <a:gd name="connsiteY2" fmla="*/ 108305 h 3312000"/>
                <a:gd name="connsiteX3" fmla="*/ 7383526 w 9243245"/>
                <a:gd name="connsiteY3" fmla="*/ 3276305 h 3312000"/>
                <a:gd name="connsiteX4" fmla="*/ 7321349 w 9243245"/>
                <a:gd name="connsiteY4" fmla="*/ 3312000 h 3312000"/>
                <a:gd name="connsiteX5" fmla="*/ 101692 w 9243245"/>
                <a:gd name="connsiteY5" fmla="*/ 3312000 h 3312000"/>
                <a:gd name="connsiteX6" fmla="*/ 39515 w 9243245"/>
                <a:gd name="connsiteY6" fmla="*/ 3203695 h 3312000"/>
                <a:gd name="connsiteX7" fmla="*/ 1889311 w 9243245"/>
                <a:gd name="connsiteY7" fmla="*/ 35695 h 3312000"/>
                <a:gd name="connsiteX8" fmla="*/ 1951487 w 9243245"/>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3245" h="3312000">
                  <a:moveTo>
                    <a:pt x="1951487" y="0"/>
                  </a:moveTo>
                  <a:lnTo>
                    <a:pt x="9171145" y="0"/>
                  </a:lnTo>
                  <a:cubicBezTo>
                    <a:pt x="9226704" y="0"/>
                    <a:pt x="9261337" y="60326"/>
                    <a:pt x="9233321" y="108305"/>
                  </a:cubicBezTo>
                  <a:lnTo>
                    <a:pt x="7383526" y="3276305"/>
                  </a:lnTo>
                  <a:cubicBezTo>
                    <a:pt x="7370624" y="3298400"/>
                    <a:pt x="7346935" y="3312000"/>
                    <a:pt x="7321349" y="3312000"/>
                  </a:cubicBezTo>
                  <a:lnTo>
                    <a:pt x="101692" y="3312000"/>
                  </a:lnTo>
                  <a:cubicBezTo>
                    <a:pt x="-11640" y="3312000"/>
                    <a:pt x="-27016" y="3309807"/>
                    <a:pt x="39515" y="3203695"/>
                  </a:cubicBezTo>
                  <a:lnTo>
                    <a:pt x="1889311" y="35695"/>
                  </a:lnTo>
                  <a:cubicBezTo>
                    <a:pt x="1902212" y="13600"/>
                    <a:pt x="1925901" y="0"/>
                    <a:pt x="1951487" y="0"/>
                  </a:cubicBezTo>
                  <a:close/>
                </a:path>
              </a:pathLst>
            </a:custGeom>
            <a:blipFill dpi="0" rotWithShape="1">
              <a:blip r:embed="rId5" cstate="hqprint">
                <a:extLst>
                  <a:ext uri="{28A0092B-C50C-407E-A947-70E740481C1C}">
                    <a14:useLocalDpi xmlns:a14="http://schemas.microsoft.com/office/drawing/2010/main"/>
                  </a:ext>
                </a:extLst>
              </a:blip>
              <a:srcRect/>
              <a:stretch>
                <a:fillRect r="-1000" b="-20000"/>
              </a:stretch>
            </a:blipFill>
            <a:ln w="12700" cap="flat" cmpd="sng" algn="ctr">
              <a:noFill/>
              <a:prstDash val="solid"/>
              <a:miter lim="800000"/>
            </a:ln>
            <a:effectLst>
              <a:outerShdw blurRad="254000" dist="38100" dir="5400000" algn="t" rotWithShape="0">
                <a:srgbClr val="002858">
                  <a:alpha val="10000"/>
                </a:srgbClr>
              </a:outerShdw>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sp>
        <p:nvSpPr>
          <p:cNvPr id="23" name="任意多边形: 形状 12">
            <a:extLst>
              <a:ext uri="{FF2B5EF4-FFF2-40B4-BE49-F238E27FC236}">
                <a16:creationId xmlns:a16="http://schemas.microsoft.com/office/drawing/2014/main" id="{0D775ACB-9A57-E425-9722-5ECF47B0C25E}"/>
              </a:ext>
            </a:extLst>
          </p:cNvPr>
          <p:cNvSpPr/>
          <p:nvPr/>
        </p:nvSpPr>
        <p:spPr>
          <a:xfrm>
            <a:off x="6320680" y="2169480"/>
            <a:ext cx="949036" cy="784508"/>
          </a:xfrm>
          <a:custGeom>
            <a:avLst/>
            <a:gdLst>
              <a:gd name="connsiteX0" fmla="*/ 1549536 w 1549535"/>
              <a:gd name="connsiteY0" fmla="*/ 37222 h 1280905"/>
              <a:gd name="connsiteX1" fmla="*/ 1147854 w 1549535"/>
              <a:gd name="connsiteY1" fmla="*/ 37222 h 1280905"/>
              <a:gd name="connsiteX2" fmla="*/ 926355 w 1549535"/>
              <a:gd name="connsiteY2" fmla="*/ 256043 h 1280905"/>
              <a:gd name="connsiteX3" fmla="*/ 858643 w 1549535"/>
              <a:gd name="connsiteY3" fmla="*/ 103021 h 1280905"/>
              <a:gd name="connsiteX4" fmla="*/ 972262 w 1549535"/>
              <a:gd name="connsiteY4" fmla="*/ 61131 h 1280905"/>
              <a:gd name="connsiteX5" fmla="*/ 671383 w 1549535"/>
              <a:gd name="connsiteY5" fmla="*/ 58645 h 1280905"/>
              <a:gd name="connsiteX6" fmla="*/ 622990 w 1549535"/>
              <a:gd name="connsiteY6" fmla="*/ 255278 h 1280905"/>
              <a:gd name="connsiteX7" fmla="*/ 407229 w 1549535"/>
              <a:gd name="connsiteY7" fmla="*/ 37222 h 1280905"/>
              <a:gd name="connsiteX8" fmla="*/ 0 w 1549535"/>
              <a:gd name="connsiteY8" fmla="*/ 37222 h 1280905"/>
              <a:gd name="connsiteX9" fmla="*/ 290741 w 1549535"/>
              <a:gd name="connsiteY9" fmla="*/ 156579 h 1280905"/>
              <a:gd name="connsiteX10" fmla="*/ 315416 w 1549535"/>
              <a:gd name="connsiteY10" fmla="*/ 221039 h 1280905"/>
              <a:gd name="connsiteX11" fmla="*/ 109984 w 1549535"/>
              <a:gd name="connsiteY11" fmla="*/ 221995 h 1280905"/>
              <a:gd name="connsiteX12" fmla="*/ 370886 w 1549535"/>
              <a:gd name="connsiteY12" fmla="*/ 333893 h 1280905"/>
              <a:gd name="connsiteX13" fmla="*/ 405890 w 1549535"/>
              <a:gd name="connsiteY13" fmla="*/ 410403 h 1280905"/>
              <a:gd name="connsiteX14" fmla="*/ 244452 w 1549535"/>
              <a:gd name="connsiteY14" fmla="*/ 416333 h 1280905"/>
              <a:gd name="connsiteX15" fmla="*/ 454857 w 1549535"/>
              <a:gd name="connsiteY15" fmla="*/ 522874 h 1280905"/>
              <a:gd name="connsiteX16" fmla="*/ 481827 w 1549535"/>
              <a:gd name="connsiteY16" fmla="*/ 591352 h 1280905"/>
              <a:gd name="connsiteX17" fmla="*/ 353289 w 1549535"/>
              <a:gd name="connsiteY17" fmla="*/ 591352 h 1280905"/>
              <a:gd name="connsiteX18" fmla="*/ 527351 w 1549535"/>
              <a:gd name="connsiteY18" fmla="*/ 698658 h 1280905"/>
              <a:gd name="connsiteX19" fmla="*/ 554704 w 1549535"/>
              <a:gd name="connsiteY19" fmla="*/ 773065 h 1280905"/>
              <a:gd name="connsiteX20" fmla="*/ 464995 w 1549535"/>
              <a:gd name="connsiteY20" fmla="*/ 773065 h 1280905"/>
              <a:gd name="connsiteX21" fmla="*/ 603097 w 1549535"/>
              <a:gd name="connsiteY21" fmla="*/ 871190 h 1280905"/>
              <a:gd name="connsiteX22" fmla="*/ 601949 w 1549535"/>
              <a:gd name="connsiteY22" fmla="*/ 1000493 h 1280905"/>
              <a:gd name="connsiteX23" fmla="*/ 774099 w 1549535"/>
              <a:gd name="connsiteY23" fmla="*/ 1280905 h 1280905"/>
              <a:gd name="connsiteX24" fmla="*/ 946248 w 1549535"/>
              <a:gd name="connsiteY24" fmla="*/ 1000493 h 1280905"/>
              <a:gd name="connsiteX25" fmla="*/ 945100 w 1549535"/>
              <a:gd name="connsiteY25" fmla="*/ 871190 h 1280905"/>
              <a:gd name="connsiteX26" fmla="*/ 1083011 w 1549535"/>
              <a:gd name="connsiteY26" fmla="*/ 773065 h 1280905"/>
              <a:gd name="connsiteX27" fmla="*/ 995406 w 1549535"/>
              <a:gd name="connsiteY27" fmla="*/ 773065 h 1280905"/>
              <a:gd name="connsiteX28" fmla="*/ 1022759 w 1549535"/>
              <a:gd name="connsiteY28" fmla="*/ 698467 h 1280905"/>
              <a:gd name="connsiteX29" fmla="*/ 1196630 w 1549535"/>
              <a:gd name="connsiteY29" fmla="*/ 591352 h 1280905"/>
              <a:gd name="connsiteX30" fmla="*/ 1068092 w 1549535"/>
              <a:gd name="connsiteY30" fmla="*/ 591352 h 1280905"/>
              <a:gd name="connsiteX31" fmla="*/ 1094488 w 1549535"/>
              <a:gd name="connsiteY31" fmla="*/ 523257 h 1280905"/>
              <a:gd name="connsiteX32" fmla="*/ 1304893 w 1549535"/>
              <a:gd name="connsiteY32" fmla="*/ 416716 h 1280905"/>
              <a:gd name="connsiteX33" fmla="*/ 1143455 w 1549535"/>
              <a:gd name="connsiteY33" fmla="*/ 410977 h 1280905"/>
              <a:gd name="connsiteX34" fmla="*/ 1178458 w 1549535"/>
              <a:gd name="connsiteY34" fmla="*/ 334466 h 1280905"/>
              <a:gd name="connsiteX35" fmla="*/ 1439552 w 1549535"/>
              <a:gd name="connsiteY35" fmla="*/ 222378 h 1280905"/>
              <a:gd name="connsiteX36" fmla="*/ 1234120 w 1549535"/>
              <a:gd name="connsiteY36" fmla="*/ 222378 h 1280905"/>
              <a:gd name="connsiteX37" fmla="*/ 1258604 w 1549535"/>
              <a:gd name="connsiteY37" fmla="*/ 157726 h 1280905"/>
              <a:gd name="connsiteX38" fmla="*/ 1549536 w 1549535"/>
              <a:gd name="connsiteY38" fmla="*/ 38561 h 128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49535" h="1280905">
                <a:moveTo>
                  <a:pt x="1549536" y="37222"/>
                </a:moveTo>
                <a:lnTo>
                  <a:pt x="1147854" y="37222"/>
                </a:lnTo>
                <a:cubicBezTo>
                  <a:pt x="1030792" y="37222"/>
                  <a:pt x="970731" y="151988"/>
                  <a:pt x="926355" y="256043"/>
                </a:cubicBezTo>
                <a:lnTo>
                  <a:pt x="858643" y="103021"/>
                </a:lnTo>
                <a:lnTo>
                  <a:pt x="972262" y="61131"/>
                </a:lnTo>
                <a:cubicBezTo>
                  <a:pt x="905888" y="-1799"/>
                  <a:pt x="698735" y="-36037"/>
                  <a:pt x="671383" y="58645"/>
                </a:cubicBezTo>
                <a:lnTo>
                  <a:pt x="622990" y="255278"/>
                </a:lnTo>
                <a:cubicBezTo>
                  <a:pt x="584734" y="166716"/>
                  <a:pt x="529838" y="37222"/>
                  <a:pt x="407229" y="37222"/>
                </a:cubicBezTo>
                <a:lnTo>
                  <a:pt x="0" y="37222"/>
                </a:lnTo>
                <a:cubicBezTo>
                  <a:pt x="52984" y="130948"/>
                  <a:pt x="103481" y="164612"/>
                  <a:pt x="290741" y="156579"/>
                </a:cubicBezTo>
                <a:lnTo>
                  <a:pt x="315416" y="221039"/>
                </a:lnTo>
                <a:lnTo>
                  <a:pt x="109984" y="221995"/>
                </a:lnTo>
                <a:cubicBezTo>
                  <a:pt x="170619" y="333893"/>
                  <a:pt x="205623" y="338483"/>
                  <a:pt x="370886" y="333893"/>
                </a:cubicBezTo>
                <a:lnTo>
                  <a:pt x="405890" y="410403"/>
                </a:lnTo>
                <a:lnTo>
                  <a:pt x="244452" y="416333"/>
                </a:lnTo>
                <a:cubicBezTo>
                  <a:pt x="279265" y="495330"/>
                  <a:pt x="315607" y="529186"/>
                  <a:pt x="454857" y="522874"/>
                </a:cubicBezTo>
                <a:lnTo>
                  <a:pt x="481827" y="591352"/>
                </a:lnTo>
                <a:lnTo>
                  <a:pt x="353289" y="591352"/>
                </a:lnTo>
                <a:cubicBezTo>
                  <a:pt x="401682" y="671114"/>
                  <a:pt x="425400" y="707457"/>
                  <a:pt x="527351" y="698658"/>
                </a:cubicBezTo>
                <a:lnTo>
                  <a:pt x="554704" y="773065"/>
                </a:lnTo>
                <a:lnTo>
                  <a:pt x="464995" y="773065"/>
                </a:lnTo>
                <a:cubicBezTo>
                  <a:pt x="503250" y="859140"/>
                  <a:pt x="548391" y="862582"/>
                  <a:pt x="603097" y="871190"/>
                </a:cubicBezTo>
                <a:cubicBezTo>
                  <a:pt x="652255" y="878841"/>
                  <a:pt x="659141" y="971037"/>
                  <a:pt x="601949" y="1000493"/>
                </a:cubicBezTo>
                <a:lnTo>
                  <a:pt x="774099" y="1280905"/>
                </a:lnTo>
                <a:lnTo>
                  <a:pt x="946248" y="1000493"/>
                </a:lnTo>
                <a:cubicBezTo>
                  <a:pt x="888865" y="970845"/>
                  <a:pt x="895942" y="878841"/>
                  <a:pt x="945100" y="871190"/>
                </a:cubicBezTo>
                <a:cubicBezTo>
                  <a:pt x="999806" y="862582"/>
                  <a:pt x="1044564" y="859140"/>
                  <a:pt x="1083011" y="773065"/>
                </a:cubicBezTo>
                <a:lnTo>
                  <a:pt x="995406" y="773065"/>
                </a:lnTo>
                <a:lnTo>
                  <a:pt x="1022759" y="698467"/>
                </a:lnTo>
                <a:cubicBezTo>
                  <a:pt x="1124518" y="707457"/>
                  <a:pt x="1148237" y="670923"/>
                  <a:pt x="1196630" y="591352"/>
                </a:cubicBezTo>
                <a:lnTo>
                  <a:pt x="1068092" y="591352"/>
                </a:lnTo>
                <a:lnTo>
                  <a:pt x="1094488" y="523257"/>
                </a:lnTo>
                <a:cubicBezTo>
                  <a:pt x="1233164" y="529760"/>
                  <a:pt x="1269698" y="495713"/>
                  <a:pt x="1304893" y="416716"/>
                </a:cubicBezTo>
                <a:lnTo>
                  <a:pt x="1143455" y="410977"/>
                </a:lnTo>
                <a:lnTo>
                  <a:pt x="1178458" y="334466"/>
                </a:lnTo>
                <a:cubicBezTo>
                  <a:pt x="1343722" y="339057"/>
                  <a:pt x="1378726" y="334466"/>
                  <a:pt x="1439552" y="222378"/>
                </a:cubicBezTo>
                <a:lnTo>
                  <a:pt x="1234120" y="222378"/>
                </a:lnTo>
                <a:lnTo>
                  <a:pt x="1258604" y="157726"/>
                </a:lnTo>
                <a:cubicBezTo>
                  <a:pt x="1445864" y="165760"/>
                  <a:pt x="1496361" y="132095"/>
                  <a:pt x="1549536" y="38561"/>
                </a:cubicBezTo>
              </a:path>
            </a:pathLst>
          </a:custGeom>
          <a:gradFill>
            <a:gsLst>
              <a:gs pos="0">
                <a:srgbClr val="003F88">
                  <a:alpha val="50000"/>
                </a:srgbClr>
              </a:gs>
              <a:gs pos="100000">
                <a:srgbClr val="002858">
                  <a:alpha val="0"/>
                </a:srgbClr>
              </a:gs>
            </a:gsLst>
            <a:lin ang="5400000" scaled="1"/>
          </a:gradFill>
          <a:ln w="19105" cap="flat">
            <a:noFill/>
            <a:prstDash val="solid"/>
            <a:miter/>
          </a:ln>
        </p:spPr>
        <p:txBody>
          <a:bodyPr rtlCol="0" anchor="ctr"/>
          <a:lstStyle/>
          <a:p>
            <a:pPr>
              <a:defRPr/>
            </a:pPr>
            <a:endParaRPr lang="zh-CN" altLang="en-US" kern="0" dirty="0">
              <a:solidFill>
                <a:srgbClr val="262626"/>
              </a:solidFill>
              <a:latin typeface="微软雅黑" panose="020B0503020204020204" pitchFamily="34" charset="-122"/>
              <a:ea typeface="微软雅黑" panose="020B0503020204020204" pitchFamily="34" charset="-122"/>
            </a:endParaRPr>
          </a:p>
        </p:txBody>
      </p:sp>
      <p:sp>
        <p:nvSpPr>
          <p:cNvPr id="24" name="文本占位符 5">
            <a:extLst>
              <a:ext uri="{FF2B5EF4-FFF2-40B4-BE49-F238E27FC236}">
                <a16:creationId xmlns:a16="http://schemas.microsoft.com/office/drawing/2014/main" id="{BDCBA891-5822-EF6D-C847-2BFDE2C5D8B3}"/>
              </a:ext>
            </a:extLst>
          </p:cNvPr>
          <p:cNvSpPr txBox="1">
            <a:spLocks/>
          </p:cNvSpPr>
          <p:nvPr/>
        </p:nvSpPr>
        <p:spPr>
          <a:xfrm>
            <a:off x="1852248" y="1929232"/>
            <a:ext cx="4468432" cy="424732"/>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数据市场</a:t>
            </a:r>
          </a:p>
        </p:txBody>
      </p:sp>
      <p:sp>
        <p:nvSpPr>
          <p:cNvPr id="25" name="文本占位符 6">
            <a:extLst>
              <a:ext uri="{FF2B5EF4-FFF2-40B4-BE49-F238E27FC236}">
                <a16:creationId xmlns:a16="http://schemas.microsoft.com/office/drawing/2014/main" id="{B98EE5E1-11C6-FE8D-8744-C49C4559F2E0}"/>
              </a:ext>
            </a:extLst>
          </p:cNvPr>
          <p:cNvSpPr txBox="1">
            <a:spLocks/>
          </p:cNvSpPr>
          <p:nvPr/>
        </p:nvSpPr>
        <p:spPr>
          <a:xfrm>
            <a:off x="1599563" y="2488431"/>
            <a:ext cx="4654549" cy="133874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交易主体</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交易过程</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数据产品</a:t>
            </a:r>
          </a:p>
        </p:txBody>
      </p:sp>
      <p:sp>
        <p:nvSpPr>
          <p:cNvPr id="26" name="文本占位符 41">
            <a:extLst>
              <a:ext uri="{FF2B5EF4-FFF2-40B4-BE49-F238E27FC236}">
                <a16:creationId xmlns:a16="http://schemas.microsoft.com/office/drawing/2014/main" id="{F054F680-611D-56FB-D1CE-E44F12561C76}"/>
              </a:ext>
            </a:extLst>
          </p:cNvPr>
          <p:cNvSpPr txBox="1">
            <a:spLocks/>
          </p:cNvSpPr>
          <p:nvPr/>
        </p:nvSpPr>
        <p:spPr>
          <a:xfrm>
            <a:off x="1785679" y="3960483"/>
            <a:ext cx="4468429" cy="372346"/>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使用场景</a:t>
            </a:r>
          </a:p>
        </p:txBody>
      </p:sp>
      <p:cxnSp>
        <p:nvCxnSpPr>
          <p:cNvPr id="27" name="直接连接符 17">
            <a:extLst>
              <a:ext uri="{FF2B5EF4-FFF2-40B4-BE49-F238E27FC236}">
                <a16:creationId xmlns:a16="http://schemas.microsoft.com/office/drawing/2014/main" id="{7A16ED0B-E822-88B4-A3DB-E87D7D6F3FF2}"/>
              </a:ext>
            </a:extLst>
          </p:cNvPr>
          <p:cNvCxnSpPr>
            <a:cxnSpLocks/>
          </p:cNvCxnSpPr>
          <p:nvPr/>
        </p:nvCxnSpPr>
        <p:spPr>
          <a:xfrm>
            <a:off x="1622959" y="4014022"/>
            <a:ext cx="0" cy="223617"/>
          </a:xfrm>
          <a:prstGeom prst="line">
            <a:avLst/>
          </a:prstGeom>
          <a:noFill/>
          <a:ln w="63500" cap="rnd" cmpd="sng" algn="ctr">
            <a:solidFill>
              <a:srgbClr val="FFC000"/>
            </a:solidFill>
            <a:prstDash val="solid"/>
            <a:round/>
          </a:ln>
          <a:effectLst/>
        </p:spPr>
      </p:cxnSp>
      <p:pic>
        <p:nvPicPr>
          <p:cNvPr id="28" name="图片占位符 8">
            <a:extLst>
              <a:ext uri="{FF2B5EF4-FFF2-40B4-BE49-F238E27FC236}">
                <a16:creationId xmlns:a16="http://schemas.microsoft.com/office/drawing/2014/main" id="{7CB7FC29-B2FE-F407-7145-CAD4BBAEA4AF}"/>
              </a:ext>
            </a:extLst>
          </p:cNvPr>
          <p:cNvPicPr>
            <a:picLocks noChangeAspect="1"/>
          </p:cNvPicPr>
          <p:nvPr/>
        </p:nvPicPr>
        <p:blipFill>
          <a:blip r:embed="rId6">
            <a:extLst>
              <a:ext uri="{28A0092B-C50C-407E-A947-70E740481C1C}">
                <a14:useLocalDpi xmlns:a14="http://schemas.microsoft.com/office/drawing/2010/main" val="0"/>
              </a:ext>
            </a:extLst>
          </a:blip>
          <a:srcRect t="18799" b="18799"/>
          <a:stretch>
            <a:fillRect/>
          </a:stretch>
        </p:blipFill>
        <p:spPr>
          <a:xfrm>
            <a:off x="5694447" y="2016193"/>
            <a:ext cx="9213654" cy="3312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8000">
                <a:srgbClr val="002858"/>
              </a:gs>
            </a:gsLst>
            <a:lin ang="5400000" scaled="1"/>
          </a:gradFill>
          <a:ln w="12700">
            <a:noFill/>
          </a:ln>
          <a:effectLst>
            <a:outerShdw blurRad="63500" dist="25400" algn="ctr" rotWithShape="0">
              <a:srgbClr val="002858">
                <a:alpha val="20000"/>
              </a:srgbClr>
            </a:outerShdw>
          </a:effectLst>
        </p:spPr>
      </p:pic>
      <p:pic>
        <p:nvPicPr>
          <p:cNvPr id="29" name="图形 28" descr="握手">
            <a:extLst>
              <a:ext uri="{FF2B5EF4-FFF2-40B4-BE49-F238E27FC236}">
                <a16:creationId xmlns:a16="http://schemas.microsoft.com/office/drawing/2014/main" id="{1F540176-88DD-9435-4EE2-0B8606C43A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3124" y="1771761"/>
            <a:ext cx="712555" cy="712555"/>
          </a:xfrm>
          <a:prstGeom prst="rect">
            <a:avLst/>
          </a:prstGeom>
        </p:spPr>
      </p:pic>
      <p:sp>
        <p:nvSpPr>
          <p:cNvPr id="30" name="文本框 29">
            <a:extLst>
              <a:ext uri="{FF2B5EF4-FFF2-40B4-BE49-F238E27FC236}">
                <a16:creationId xmlns:a16="http://schemas.microsoft.com/office/drawing/2014/main" id="{E806DFCF-3DF1-6064-0DAE-C4765DB3F663}"/>
              </a:ext>
            </a:extLst>
          </p:cNvPr>
          <p:cNvSpPr txBox="1"/>
          <p:nvPr/>
        </p:nvSpPr>
        <p:spPr>
          <a:xfrm>
            <a:off x="7570283" y="1565210"/>
            <a:ext cx="2730991" cy="369332"/>
          </a:xfrm>
          <a:prstGeom prst="rect">
            <a:avLst/>
          </a:prstGeom>
          <a:noFill/>
        </p:spPr>
        <p:txBody>
          <a:bodyPr wrap="square">
            <a:spAutoFit/>
          </a:bodyPr>
          <a:lstStyle/>
          <a:p>
            <a:r>
              <a:rPr lang="zh-CN" altLang="en-US" b="1" dirty="0">
                <a:solidFill>
                  <a:srgbClr val="002060"/>
                </a:solidFill>
                <a:latin typeface="微软雅黑" panose="020B0503020204020204" pitchFamily="34" charset="-122"/>
                <a:ea typeface="微软雅黑" panose="020B0503020204020204" pitchFamily="34" charset="-122"/>
              </a:rPr>
              <a:t>适用场景</a:t>
            </a:r>
            <a:r>
              <a:rPr lang="en-US" altLang="zh-CN" b="1" dirty="0">
                <a:solidFill>
                  <a:srgbClr val="002060"/>
                </a:solidFill>
                <a:latin typeface="微软雅黑" panose="020B0503020204020204" pitchFamily="34" charset="-122"/>
                <a:ea typeface="微软雅黑" panose="020B0503020204020204" pitchFamily="34" charset="-122"/>
              </a:rPr>
              <a:t>-</a:t>
            </a:r>
            <a:r>
              <a:rPr lang="zh-CN" altLang="en-US" b="1" dirty="0">
                <a:solidFill>
                  <a:srgbClr val="002060"/>
                </a:solidFill>
                <a:latin typeface="微软雅黑" panose="020B0503020204020204" pitchFamily="34" charset="-122"/>
                <a:ea typeface="微软雅黑" panose="020B0503020204020204" pitchFamily="34" charset="-122"/>
              </a:rPr>
              <a:t>数据交易</a:t>
            </a:r>
          </a:p>
        </p:txBody>
      </p:sp>
      <p:sp>
        <p:nvSpPr>
          <p:cNvPr id="31" name="矩形: 圆角 31">
            <a:extLst>
              <a:ext uri="{FF2B5EF4-FFF2-40B4-BE49-F238E27FC236}">
                <a16:creationId xmlns:a16="http://schemas.microsoft.com/office/drawing/2014/main" id="{A17B6629-B01C-F353-32A8-7EAB5B85865C}"/>
              </a:ext>
            </a:extLst>
          </p:cNvPr>
          <p:cNvSpPr/>
          <p:nvPr/>
        </p:nvSpPr>
        <p:spPr>
          <a:xfrm>
            <a:off x="1385198" y="3827173"/>
            <a:ext cx="2484276" cy="1703831"/>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2" name="文本占位符 42">
            <a:extLst>
              <a:ext uri="{FF2B5EF4-FFF2-40B4-BE49-F238E27FC236}">
                <a16:creationId xmlns:a16="http://schemas.microsoft.com/office/drawing/2014/main" id="{1E3ABEB6-669D-79DD-33EB-99C628B9E4B0}"/>
              </a:ext>
            </a:extLst>
          </p:cNvPr>
          <p:cNvSpPr txBox="1">
            <a:spLocks/>
          </p:cNvSpPr>
          <p:nvPr/>
        </p:nvSpPr>
        <p:spPr>
          <a:xfrm>
            <a:off x="1599563" y="4429361"/>
            <a:ext cx="4654549" cy="121075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交易数据要素合规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共享数据要素合规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数据产品合规</a:t>
            </a:r>
          </a:p>
        </p:txBody>
      </p:sp>
      <p:sp>
        <p:nvSpPr>
          <p:cNvPr id="2" name="灯片编号占位符 1">
            <a:extLst>
              <a:ext uri="{FF2B5EF4-FFF2-40B4-BE49-F238E27FC236}">
                <a16:creationId xmlns:a16="http://schemas.microsoft.com/office/drawing/2014/main" id="{AE171A03-E5AA-4E1B-44A4-DB41F4663C6E}"/>
              </a:ext>
            </a:extLst>
          </p:cNvPr>
          <p:cNvSpPr>
            <a:spLocks noGrp="1"/>
          </p:cNvSpPr>
          <p:nvPr>
            <p:ph type="sldNum" sz="quarter" idx="11"/>
          </p:nvPr>
        </p:nvSpPr>
        <p:spPr/>
        <p:txBody>
          <a:bodyPr/>
          <a:lstStyle/>
          <a:p>
            <a:fld id="{30F1A57F-7590-DA4B-A3C4-2D26B37BD10B}" type="slidenum">
              <a:rPr kumimoji="1" lang="zh-CN" altLang="en-US" smtClean="0"/>
              <a:pPr/>
              <a:t>72</a:t>
            </a:fld>
            <a:endParaRPr kumimoji="1" lang="zh-CN" altLang="en-US" dirty="0"/>
          </a:p>
        </p:txBody>
      </p:sp>
    </p:spTree>
    <p:extLst>
      <p:ext uri="{BB962C8B-B14F-4D97-AF65-F5344CB8AC3E}">
        <p14:creationId xmlns:p14="http://schemas.microsoft.com/office/powerpoint/2010/main" val="2532362486"/>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12E7BB13-0DC8-0A6B-846B-33F946FCD881}"/>
              </a:ext>
            </a:extLst>
          </p:cNvPr>
          <p:cNvGrpSpPr/>
          <p:nvPr/>
        </p:nvGrpSpPr>
        <p:grpSpPr>
          <a:xfrm>
            <a:off x="-4011720" y="1343581"/>
            <a:ext cx="12092431" cy="4608000"/>
            <a:chOff x="-11488572" y="1343581"/>
            <a:chExt cx="12092431" cy="4608000"/>
          </a:xfrm>
        </p:grpSpPr>
        <p:grpSp>
          <p:nvGrpSpPr>
            <p:cNvPr id="4" name="组合 3">
              <a:extLst>
                <a:ext uri="{FF2B5EF4-FFF2-40B4-BE49-F238E27FC236}">
                  <a16:creationId xmlns:a16="http://schemas.microsoft.com/office/drawing/2014/main" id="{4C661B3B-7FE1-CC67-4408-65CA49EEBE9E}"/>
                </a:ext>
              </a:extLst>
            </p:cNvPr>
            <p:cNvGrpSpPr/>
            <p:nvPr userDrawn="1"/>
          </p:nvGrpSpPr>
          <p:grpSpPr>
            <a:xfrm>
              <a:off x="-11488572" y="1343581"/>
              <a:ext cx="12092431" cy="4608000"/>
              <a:chOff x="-11488572" y="1343581"/>
              <a:chExt cx="12092431" cy="4608000"/>
            </a:xfrm>
          </p:grpSpPr>
          <p:sp>
            <p:nvSpPr>
              <p:cNvPr id="7" name="任意多边形: 形状 8">
                <a:extLst>
                  <a:ext uri="{FF2B5EF4-FFF2-40B4-BE49-F238E27FC236}">
                    <a16:creationId xmlns:a16="http://schemas.microsoft.com/office/drawing/2014/main" id="{748ECFB1-246E-8D21-96BB-D6C3549BB3BC}"/>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0000">
                    <a:srgbClr val="002858"/>
                  </a:gs>
                </a:gsLst>
                <a:lin ang="54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 name="任意多边形: 形状 9">
                <a:extLst>
                  <a:ext uri="{FF2B5EF4-FFF2-40B4-BE49-F238E27FC236}">
                    <a16:creationId xmlns:a16="http://schemas.microsoft.com/office/drawing/2014/main" id="{CD8FB9E1-8107-1439-315C-0ED0C4162DA5}"/>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blipFill dpi="0" rotWithShape="1">
                <a:blip r:embed="rId3">
                  <a:alphaModFix amt="20000"/>
                  <a:extLst>
                    <a:ext uri="{BEBA8EAE-BF5A-486C-A8C5-ECC9F3942E4B}">
                      <a14:imgProps xmlns:a14="http://schemas.microsoft.com/office/drawing/2010/main">
                        <a14:imgLayer r:embed="rId4">
                          <a14:imgEffect>
                            <a14:colorTemperature colorTemp="11500"/>
                          </a14:imgEffect>
                          <a14:imgEffect>
                            <a14:saturation sat="0"/>
                          </a14:imgEffect>
                          <a14:imgEffect>
                            <a14:brightnessContrast bright="40000" contrast="40000"/>
                          </a14:imgEffect>
                        </a14:imgLayer>
                      </a14:imgProps>
                    </a:ext>
                  </a:extLst>
                </a:blip>
                <a:srcRect/>
                <a:tile tx="0" ty="-196850" sx="30000" sy="30000" flip="none" algn="tl"/>
              </a:bli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5" name="任意多边形: 形状 6">
              <a:extLst>
                <a:ext uri="{FF2B5EF4-FFF2-40B4-BE49-F238E27FC236}">
                  <a16:creationId xmlns:a16="http://schemas.microsoft.com/office/drawing/2014/main" id="{B2AAD02A-5726-4663-0CB0-73738ECFE9C0}"/>
                </a:ext>
              </a:extLst>
            </p:cNvPr>
            <p:cNvSpPr>
              <a:spLocks/>
            </p:cNvSpPr>
            <p:nvPr userDrawn="1"/>
          </p:nvSpPr>
          <p:spPr>
            <a:xfrm flipH="1">
              <a:off x="-11014962" y="1476891"/>
              <a:ext cx="11429349" cy="434138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 name="connsiteX0" fmla="*/ 1941828 w 9233586"/>
                <a:gd name="connsiteY0" fmla="*/ 0 h 3312000"/>
                <a:gd name="connsiteX1" fmla="*/ 9161486 w 9233586"/>
                <a:gd name="connsiteY1" fmla="*/ 0 h 3312000"/>
                <a:gd name="connsiteX2" fmla="*/ 9223662 w 9233586"/>
                <a:gd name="connsiteY2" fmla="*/ 108305 h 3312000"/>
                <a:gd name="connsiteX3" fmla="*/ 7373867 w 9233586"/>
                <a:gd name="connsiteY3" fmla="*/ 3276305 h 3312000"/>
                <a:gd name="connsiteX4" fmla="*/ 7311690 w 9233586"/>
                <a:gd name="connsiteY4" fmla="*/ 3312000 h 3312000"/>
                <a:gd name="connsiteX5" fmla="*/ 92033 w 9233586"/>
                <a:gd name="connsiteY5" fmla="*/ 3312000 h 3312000"/>
                <a:gd name="connsiteX6" fmla="*/ 29856 w 9233586"/>
                <a:gd name="connsiteY6" fmla="*/ 3203695 h 3312000"/>
                <a:gd name="connsiteX7" fmla="*/ 1879652 w 9233586"/>
                <a:gd name="connsiteY7" fmla="*/ 35695 h 3312000"/>
                <a:gd name="connsiteX8" fmla="*/ 1941828 w 9233586"/>
                <a:gd name="connsiteY8" fmla="*/ 0 h 3312000"/>
                <a:gd name="connsiteX0" fmla="*/ 1951776 w 9243534"/>
                <a:gd name="connsiteY0" fmla="*/ 0 h 3312000"/>
                <a:gd name="connsiteX1" fmla="*/ 9171434 w 9243534"/>
                <a:gd name="connsiteY1" fmla="*/ 0 h 3312000"/>
                <a:gd name="connsiteX2" fmla="*/ 9233610 w 9243534"/>
                <a:gd name="connsiteY2" fmla="*/ 108305 h 3312000"/>
                <a:gd name="connsiteX3" fmla="*/ 7383815 w 9243534"/>
                <a:gd name="connsiteY3" fmla="*/ 3276305 h 3312000"/>
                <a:gd name="connsiteX4" fmla="*/ 7321638 w 9243534"/>
                <a:gd name="connsiteY4" fmla="*/ 3312000 h 3312000"/>
                <a:gd name="connsiteX5" fmla="*/ 101981 w 9243534"/>
                <a:gd name="connsiteY5" fmla="*/ 3312000 h 3312000"/>
                <a:gd name="connsiteX6" fmla="*/ 39804 w 9243534"/>
                <a:gd name="connsiteY6" fmla="*/ 3203695 h 3312000"/>
                <a:gd name="connsiteX7" fmla="*/ 1889600 w 9243534"/>
                <a:gd name="connsiteY7" fmla="*/ 35695 h 3312000"/>
                <a:gd name="connsiteX8" fmla="*/ 1951776 w 9243534"/>
                <a:gd name="connsiteY8" fmla="*/ 0 h 3312000"/>
                <a:gd name="connsiteX0" fmla="*/ 1948380 w 9240138"/>
                <a:gd name="connsiteY0" fmla="*/ 0 h 3312000"/>
                <a:gd name="connsiteX1" fmla="*/ 9168038 w 9240138"/>
                <a:gd name="connsiteY1" fmla="*/ 0 h 3312000"/>
                <a:gd name="connsiteX2" fmla="*/ 9230214 w 9240138"/>
                <a:gd name="connsiteY2" fmla="*/ 108305 h 3312000"/>
                <a:gd name="connsiteX3" fmla="*/ 7380419 w 9240138"/>
                <a:gd name="connsiteY3" fmla="*/ 3276305 h 3312000"/>
                <a:gd name="connsiteX4" fmla="*/ 7318242 w 9240138"/>
                <a:gd name="connsiteY4" fmla="*/ 3312000 h 3312000"/>
                <a:gd name="connsiteX5" fmla="*/ 98585 w 9240138"/>
                <a:gd name="connsiteY5" fmla="*/ 3312000 h 3312000"/>
                <a:gd name="connsiteX6" fmla="*/ 36408 w 9240138"/>
                <a:gd name="connsiteY6" fmla="*/ 3203695 h 3312000"/>
                <a:gd name="connsiteX7" fmla="*/ 1886204 w 9240138"/>
                <a:gd name="connsiteY7" fmla="*/ 35695 h 3312000"/>
                <a:gd name="connsiteX8" fmla="*/ 1948380 w 9240138"/>
                <a:gd name="connsiteY8" fmla="*/ 0 h 3312000"/>
                <a:gd name="connsiteX0" fmla="*/ 1951487 w 9243245"/>
                <a:gd name="connsiteY0" fmla="*/ 0 h 3312000"/>
                <a:gd name="connsiteX1" fmla="*/ 9171145 w 9243245"/>
                <a:gd name="connsiteY1" fmla="*/ 0 h 3312000"/>
                <a:gd name="connsiteX2" fmla="*/ 9233321 w 9243245"/>
                <a:gd name="connsiteY2" fmla="*/ 108305 h 3312000"/>
                <a:gd name="connsiteX3" fmla="*/ 7383526 w 9243245"/>
                <a:gd name="connsiteY3" fmla="*/ 3276305 h 3312000"/>
                <a:gd name="connsiteX4" fmla="*/ 7321349 w 9243245"/>
                <a:gd name="connsiteY4" fmla="*/ 3312000 h 3312000"/>
                <a:gd name="connsiteX5" fmla="*/ 101692 w 9243245"/>
                <a:gd name="connsiteY5" fmla="*/ 3312000 h 3312000"/>
                <a:gd name="connsiteX6" fmla="*/ 39515 w 9243245"/>
                <a:gd name="connsiteY6" fmla="*/ 3203695 h 3312000"/>
                <a:gd name="connsiteX7" fmla="*/ 1889311 w 9243245"/>
                <a:gd name="connsiteY7" fmla="*/ 35695 h 3312000"/>
                <a:gd name="connsiteX8" fmla="*/ 1951487 w 9243245"/>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3245" h="3312000">
                  <a:moveTo>
                    <a:pt x="1951487" y="0"/>
                  </a:moveTo>
                  <a:lnTo>
                    <a:pt x="9171145" y="0"/>
                  </a:lnTo>
                  <a:cubicBezTo>
                    <a:pt x="9226704" y="0"/>
                    <a:pt x="9261337" y="60326"/>
                    <a:pt x="9233321" y="108305"/>
                  </a:cubicBezTo>
                  <a:lnTo>
                    <a:pt x="7383526" y="3276305"/>
                  </a:lnTo>
                  <a:cubicBezTo>
                    <a:pt x="7370624" y="3298400"/>
                    <a:pt x="7346935" y="3312000"/>
                    <a:pt x="7321349" y="3312000"/>
                  </a:cubicBezTo>
                  <a:lnTo>
                    <a:pt x="101692" y="3312000"/>
                  </a:lnTo>
                  <a:cubicBezTo>
                    <a:pt x="-11640" y="3312000"/>
                    <a:pt x="-27016" y="3309807"/>
                    <a:pt x="39515" y="3203695"/>
                  </a:cubicBezTo>
                  <a:lnTo>
                    <a:pt x="1889311" y="35695"/>
                  </a:lnTo>
                  <a:cubicBezTo>
                    <a:pt x="1902212" y="13600"/>
                    <a:pt x="1925901" y="0"/>
                    <a:pt x="1951487" y="0"/>
                  </a:cubicBezTo>
                  <a:close/>
                </a:path>
              </a:pathLst>
            </a:custGeom>
            <a:blipFill dpi="0" rotWithShape="1">
              <a:blip r:embed="rId5" cstate="hqprint">
                <a:extLst>
                  <a:ext uri="{28A0092B-C50C-407E-A947-70E740481C1C}">
                    <a14:useLocalDpi xmlns:a14="http://schemas.microsoft.com/office/drawing/2010/main"/>
                  </a:ext>
                </a:extLst>
              </a:blip>
              <a:srcRect/>
              <a:stretch>
                <a:fillRect r="-1000" b="-20000"/>
              </a:stretch>
            </a:blipFill>
            <a:ln w="12700" cap="flat" cmpd="sng" algn="ctr">
              <a:noFill/>
              <a:prstDash val="solid"/>
              <a:miter lim="800000"/>
            </a:ln>
            <a:effectLst>
              <a:outerShdw blurRad="254000" dist="38100" dir="5400000" algn="t" rotWithShape="0">
                <a:srgbClr val="002858">
                  <a:alpha val="1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9" name="任意多边形: 形状 11">
            <a:extLst>
              <a:ext uri="{FF2B5EF4-FFF2-40B4-BE49-F238E27FC236}">
                <a16:creationId xmlns:a16="http://schemas.microsoft.com/office/drawing/2014/main" id="{26F9525A-54C1-3B6C-DFCA-C4DD147AF349}"/>
              </a:ext>
            </a:extLst>
          </p:cNvPr>
          <p:cNvSpPr/>
          <p:nvPr/>
        </p:nvSpPr>
        <p:spPr>
          <a:xfrm>
            <a:off x="6263973" y="2162813"/>
            <a:ext cx="949036" cy="784508"/>
          </a:xfrm>
          <a:custGeom>
            <a:avLst/>
            <a:gdLst>
              <a:gd name="connsiteX0" fmla="*/ 1549536 w 1549535"/>
              <a:gd name="connsiteY0" fmla="*/ 37222 h 1280905"/>
              <a:gd name="connsiteX1" fmla="*/ 1147854 w 1549535"/>
              <a:gd name="connsiteY1" fmla="*/ 37222 h 1280905"/>
              <a:gd name="connsiteX2" fmla="*/ 926355 w 1549535"/>
              <a:gd name="connsiteY2" fmla="*/ 256043 h 1280905"/>
              <a:gd name="connsiteX3" fmla="*/ 858643 w 1549535"/>
              <a:gd name="connsiteY3" fmla="*/ 103021 h 1280905"/>
              <a:gd name="connsiteX4" fmla="*/ 972262 w 1549535"/>
              <a:gd name="connsiteY4" fmla="*/ 61131 h 1280905"/>
              <a:gd name="connsiteX5" fmla="*/ 671383 w 1549535"/>
              <a:gd name="connsiteY5" fmla="*/ 58645 h 1280905"/>
              <a:gd name="connsiteX6" fmla="*/ 622990 w 1549535"/>
              <a:gd name="connsiteY6" fmla="*/ 255278 h 1280905"/>
              <a:gd name="connsiteX7" fmla="*/ 407229 w 1549535"/>
              <a:gd name="connsiteY7" fmla="*/ 37222 h 1280905"/>
              <a:gd name="connsiteX8" fmla="*/ 0 w 1549535"/>
              <a:gd name="connsiteY8" fmla="*/ 37222 h 1280905"/>
              <a:gd name="connsiteX9" fmla="*/ 290741 w 1549535"/>
              <a:gd name="connsiteY9" fmla="*/ 156579 h 1280905"/>
              <a:gd name="connsiteX10" fmla="*/ 315416 w 1549535"/>
              <a:gd name="connsiteY10" fmla="*/ 221039 h 1280905"/>
              <a:gd name="connsiteX11" fmla="*/ 109984 w 1549535"/>
              <a:gd name="connsiteY11" fmla="*/ 221995 h 1280905"/>
              <a:gd name="connsiteX12" fmla="*/ 370886 w 1549535"/>
              <a:gd name="connsiteY12" fmla="*/ 333893 h 1280905"/>
              <a:gd name="connsiteX13" fmla="*/ 405890 w 1549535"/>
              <a:gd name="connsiteY13" fmla="*/ 410403 h 1280905"/>
              <a:gd name="connsiteX14" fmla="*/ 244452 w 1549535"/>
              <a:gd name="connsiteY14" fmla="*/ 416333 h 1280905"/>
              <a:gd name="connsiteX15" fmla="*/ 454857 w 1549535"/>
              <a:gd name="connsiteY15" fmla="*/ 522874 h 1280905"/>
              <a:gd name="connsiteX16" fmla="*/ 481827 w 1549535"/>
              <a:gd name="connsiteY16" fmla="*/ 591352 h 1280905"/>
              <a:gd name="connsiteX17" fmla="*/ 353289 w 1549535"/>
              <a:gd name="connsiteY17" fmla="*/ 591352 h 1280905"/>
              <a:gd name="connsiteX18" fmla="*/ 527351 w 1549535"/>
              <a:gd name="connsiteY18" fmla="*/ 698658 h 1280905"/>
              <a:gd name="connsiteX19" fmla="*/ 554704 w 1549535"/>
              <a:gd name="connsiteY19" fmla="*/ 773065 h 1280905"/>
              <a:gd name="connsiteX20" fmla="*/ 464995 w 1549535"/>
              <a:gd name="connsiteY20" fmla="*/ 773065 h 1280905"/>
              <a:gd name="connsiteX21" fmla="*/ 603097 w 1549535"/>
              <a:gd name="connsiteY21" fmla="*/ 871190 h 1280905"/>
              <a:gd name="connsiteX22" fmla="*/ 601949 w 1549535"/>
              <a:gd name="connsiteY22" fmla="*/ 1000493 h 1280905"/>
              <a:gd name="connsiteX23" fmla="*/ 774099 w 1549535"/>
              <a:gd name="connsiteY23" fmla="*/ 1280905 h 1280905"/>
              <a:gd name="connsiteX24" fmla="*/ 946248 w 1549535"/>
              <a:gd name="connsiteY24" fmla="*/ 1000493 h 1280905"/>
              <a:gd name="connsiteX25" fmla="*/ 945100 w 1549535"/>
              <a:gd name="connsiteY25" fmla="*/ 871190 h 1280905"/>
              <a:gd name="connsiteX26" fmla="*/ 1083011 w 1549535"/>
              <a:gd name="connsiteY26" fmla="*/ 773065 h 1280905"/>
              <a:gd name="connsiteX27" fmla="*/ 995406 w 1549535"/>
              <a:gd name="connsiteY27" fmla="*/ 773065 h 1280905"/>
              <a:gd name="connsiteX28" fmla="*/ 1022759 w 1549535"/>
              <a:gd name="connsiteY28" fmla="*/ 698467 h 1280905"/>
              <a:gd name="connsiteX29" fmla="*/ 1196630 w 1549535"/>
              <a:gd name="connsiteY29" fmla="*/ 591352 h 1280905"/>
              <a:gd name="connsiteX30" fmla="*/ 1068092 w 1549535"/>
              <a:gd name="connsiteY30" fmla="*/ 591352 h 1280905"/>
              <a:gd name="connsiteX31" fmla="*/ 1094488 w 1549535"/>
              <a:gd name="connsiteY31" fmla="*/ 523257 h 1280905"/>
              <a:gd name="connsiteX32" fmla="*/ 1304893 w 1549535"/>
              <a:gd name="connsiteY32" fmla="*/ 416716 h 1280905"/>
              <a:gd name="connsiteX33" fmla="*/ 1143455 w 1549535"/>
              <a:gd name="connsiteY33" fmla="*/ 410977 h 1280905"/>
              <a:gd name="connsiteX34" fmla="*/ 1178458 w 1549535"/>
              <a:gd name="connsiteY34" fmla="*/ 334466 h 1280905"/>
              <a:gd name="connsiteX35" fmla="*/ 1439552 w 1549535"/>
              <a:gd name="connsiteY35" fmla="*/ 222378 h 1280905"/>
              <a:gd name="connsiteX36" fmla="*/ 1234120 w 1549535"/>
              <a:gd name="connsiteY36" fmla="*/ 222378 h 1280905"/>
              <a:gd name="connsiteX37" fmla="*/ 1258604 w 1549535"/>
              <a:gd name="connsiteY37" fmla="*/ 157726 h 1280905"/>
              <a:gd name="connsiteX38" fmla="*/ 1549536 w 1549535"/>
              <a:gd name="connsiteY38" fmla="*/ 38561 h 128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49535" h="1280905">
                <a:moveTo>
                  <a:pt x="1549536" y="37222"/>
                </a:moveTo>
                <a:lnTo>
                  <a:pt x="1147854" y="37222"/>
                </a:lnTo>
                <a:cubicBezTo>
                  <a:pt x="1030792" y="37222"/>
                  <a:pt x="970731" y="151988"/>
                  <a:pt x="926355" y="256043"/>
                </a:cubicBezTo>
                <a:lnTo>
                  <a:pt x="858643" y="103021"/>
                </a:lnTo>
                <a:lnTo>
                  <a:pt x="972262" y="61131"/>
                </a:lnTo>
                <a:cubicBezTo>
                  <a:pt x="905888" y="-1799"/>
                  <a:pt x="698735" y="-36037"/>
                  <a:pt x="671383" y="58645"/>
                </a:cubicBezTo>
                <a:lnTo>
                  <a:pt x="622990" y="255278"/>
                </a:lnTo>
                <a:cubicBezTo>
                  <a:pt x="584734" y="166716"/>
                  <a:pt x="529838" y="37222"/>
                  <a:pt x="407229" y="37222"/>
                </a:cubicBezTo>
                <a:lnTo>
                  <a:pt x="0" y="37222"/>
                </a:lnTo>
                <a:cubicBezTo>
                  <a:pt x="52984" y="130948"/>
                  <a:pt x="103481" y="164612"/>
                  <a:pt x="290741" y="156579"/>
                </a:cubicBezTo>
                <a:lnTo>
                  <a:pt x="315416" y="221039"/>
                </a:lnTo>
                <a:lnTo>
                  <a:pt x="109984" y="221995"/>
                </a:lnTo>
                <a:cubicBezTo>
                  <a:pt x="170619" y="333893"/>
                  <a:pt x="205623" y="338483"/>
                  <a:pt x="370886" y="333893"/>
                </a:cubicBezTo>
                <a:lnTo>
                  <a:pt x="405890" y="410403"/>
                </a:lnTo>
                <a:lnTo>
                  <a:pt x="244452" y="416333"/>
                </a:lnTo>
                <a:cubicBezTo>
                  <a:pt x="279265" y="495330"/>
                  <a:pt x="315607" y="529186"/>
                  <a:pt x="454857" y="522874"/>
                </a:cubicBezTo>
                <a:lnTo>
                  <a:pt x="481827" y="591352"/>
                </a:lnTo>
                <a:lnTo>
                  <a:pt x="353289" y="591352"/>
                </a:lnTo>
                <a:cubicBezTo>
                  <a:pt x="401682" y="671114"/>
                  <a:pt x="425400" y="707457"/>
                  <a:pt x="527351" y="698658"/>
                </a:cubicBezTo>
                <a:lnTo>
                  <a:pt x="554704" y="773065"/>
                </a:lnTo>
                <a:lnTo>
                  <a:pt x="464995" y="773065"/>
                </a:lnTo>
                <a:cubicBezTo>
                  <a:pt x="503250" y="859140"/>
                  <a:pt x="548391" y="862582"/>
                  <a:pt x="603097" y="871190"/>
                </a:cubicBezTo>
                <a:cubicBezTo>
                  <a:pt x="652255" y="878841"/>
                  <a:pt x="659141" y="971037"/>
                  <a:pt x="601949" y="1000493"/>
                </a:cubicBezTo>
                <a:lnTo>
                  <a:pt x="774099" y="1280905"/>
                </a:lnTo>
                <a:lnTo>
                  <a:pt x="946248" y="1000493"/>
                </a:lnTo>
                <a:cubicBezTo>
                  <a:pt x="888865" y="970845"/>
                  <a:pt x="895942" y="878841"/>
                  <a:pt x="945100" y="871190"/>
                </a:cubicBezTo>
                <a:cubicBezTo>
                  <a:pt x="999806" y="862582"/>
                  <a:pt x="1044564" y="859140"/>
                  <a:pt x="1083011" y="773065"/>
                </a:cubicBezTo>
                <a:lnTo>
                  <a:pt x="995406" y="773065"/>
                </a:lnTo>
                <a:lnTo>
                  <a:pt x="1022759" y="698467"/>
                </a:lnTo>
                <a:cubicBezTo>
                  <a:pt x="1124518" y="707457"/>
                  <a:pt x="1148237" y="670923"/>
                  <a:pt x="1196630" y="591352"/>
                </a:cubicBezTo>
                <a:lnTo>
                  <a:pt x="1068092" y="591352"/>
                </a:lnTo>
                <a:lnTo>
                  <a:pt x="1094488" y="523257"/>
                </a:lnTo>
                <a:cubicBezTo>
                  <a:pt x="1233164" y="529760"/>
                  <a:pt x="1269698" y="495713"/>
                  <a:pt x="1304893" y="416716"/>
                </a:cubicBezTo>
                <a:lnTo>
                  <a:pt x="1143455" y="410977"/>
                </a:lnTo>
                <a:lnTo>
                  <a:pt x="1178458" y="334466"/>
                </a:lnTo>
                <a:cubicBezTo>
                  <a:pt x="1343722" y="339057"/>
                  <a:pt x="1378726" y="334466"/>
                  <a:pt x="1439552" y="222378"/>
                </a:cubicBezTo>
                <a:lnTo>
                  <a:pt x="1234120" y="222378"/>
                </a:lnTo>
                <a:lnTo>
                  <a:pt x="1258604" y="157726"/>
                </a:lnTo>
                <a:cubicBezTo>
                  <a:pt x="1445864" y="165760"/>
                  <a:pt x="1496361" y="132095"/>
                  <a:pt x="1549536" y="38561"/>
                </a:cubicBezTo>
              </a:path>
            </a:pathLst>
          </a:custGeom>
          <a:gradFill>
            <a:gsLst>
              <a:gs pos="0">
                <a:srgbClr val="003F88">
                  <a:alpha val="50000"/>
                </a:srgbClr>
              </a:gs>
              <a:gs pos="100000">
                <a:srgbClr val="002858">
                  <a:alpha val="0"/>
                </a:srgbClr>
              </a:gs>
            </a:gsLst>
            <a:lin ang="5400000" scaled="1"/>
          </a:gradFill>
          <a:ln w="191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0" name="文本占位符 5">
            <a:extLst>
              <a:ext uri="{FF2B5EF4-FFF2-40B4-BE49-F238E27FC236}">
                <a16:creationId xmlns:a16="http://schemas.microsoft.com/office/drawing/2014/main" id="{E4ED37CC-ECCC-C39B-AA8C-43D9BBA73483}"/>
              </a:ext>
            </a:extLst>
          </p:cNvPr>
          <p:cNvSpPr txBox="1">
            <a:spLocks/>
          </p:cNvSpPr>
          <p:nvPr/>
        </p:nvSpPr>
        <p:spPr>
          <a:xfrm>
            <a:off x="1606069" y="2047336"/>
            <a:ext cx="4468432" cy="424732"/>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人机交互</a:t>
            </a:r>
            <a:endParaRPr kumimoji="0" lang="zh-CN" altLang="en-US" sz="24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1" name="文本占位符 6">
            <a:extLst>
              <a:ext uri="{FF2B5EF4-FFF2-40B4-BE49-F238E27FC236}">
                <a16:creationId xmlns:a16="http://schemas.microsoft.com/office/drawing/2014/main" id="{7656EB79-4932-33C6-DEF6-1526C6384F4A}"/>
              </a:ext>
            </a:extLst>
          </p:cNvPr>
          <p:cNvSpPr txBox="1">
            <a:spLocks/>
          </p:cNvSpPr>
          <p:nvPr/>
        </p:nvSpPr>
        <p:spPr>
          <a:xfrm>
            <a:off x="1353384" y="2606535"/>
            <a:ext cx="4654549" cy="133874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生物识别系统</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智能语音识别系统</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车内摄像头</a:t>
            </a:r>
          </a:p>
        </p:txBody>
      </p:sp>
      <p:sp>
        <p:nvSpPr>
          <p:cNvPr id="12" name="文本占位符 41">
            <a:extLst>
              <a:ext uri="{FF2B5EF4-FFF2-40B4-BE49-F238E27FC236}">
                <a16:creationId xmlns:a16="http://schemas.microsoft.com/office/drawing/2014/main" id="{F49502D3-8FDF-5A72-9E96-6118DA76D2EF}"/>
              </a:ext>
            </a:extLst>
          </p:cNvPr>
          <p:cNvSpPr txBox="1">
            <a:spLocks/>
          </p:cNvSpPr>
          <p:nvPr/>
        </p:nvSpPr>
        <p:spPr>
          <a:xfrm>
            <a:off x="1539500" y="4078587"/>
            <a:ext cx="4468429" cy="372346"/>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使用场景</a:t>
            </a:r>
            <a:endParaRPr kumimoji="0" lang="zh-CN" altLang="en-US" sz="20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3" name="文本占位符 42">
            <a:extLst>
              <a:ext uri="{FF2B5EF4-FFF2-40B4-BE49-F238E27FC236}">
                <a16:creationId xmlns:a16="http://schemas.microsoft.com/office/drawing/2014/main" id="{8030C751-4B45-9648-914F-832E62FEE1F8}"/>
              </a:ext>
            </a:extLst>
          </p:cNvPr>
          <p:cNvSpPr txBox="1">
            <a:spLocks/>
          </p:cNvSpPr>
          <p:nvPr/>
        </p:nvSpPr>
        <p:spPr>
          <a:xfrm>
            <a:off x="1353384" y="4547465"/>
            <a:ext cx="4654549" cy="121075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车内收集数据要素合规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采集敏感数据匿名化</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车联网业务数据要素合规</a:t>
            </a:r>
          </a:p>
        </p:txBody>
      </p:sp>
      <p:cxnSp>
        <p:nvCxnSpPr>
          <p:cNvPr id="14" name="直接连接符 16">
            <a:extLst>
              <a:ext uri="{FF2B5EF4-FFF2-40B4-BE49-F238E27FC236}">
                <a16:creationId xmlns:a16="http://schemas.microsoft.com/office/drawing/2014/main" id="{EDD60105-F155-4C86-4A14-5663CE1D7BD4}"/>
              </a:ext>
            </a:extLst>
          </p:cNvPr>
          <p:cNvCxnSpPr>
            <a:cxnSpLocks/>
          </p:cNvCxnSpPr>
          <p:nvPr/>
        </p:nvCxnSpPr>
        <p:spPr>
          <a:xfrm>
            <a:off x="1376780" y="4132126"/>
            <a:ext cx="0" cy="223617"/>
          </a:xfrm>
          <a:prstGeom prst="line">
            <a:avLst/>
          </a:prstGeom>
          <a:noFill/>
          <a:ln w="63500" cap="rnd" cmpd="sng" algn="ctr">
            <a:solidFill>
              <a:srgbClr val="FFC000"/>
            </a:solidFill>
            <a:prstDash val="solid"/>
            <a:round/>
          </a:ln>
          <a:effectLst/>
        </p:spPr>
      </p:cxnSp>
      <p:pic>
        <p:nvPicPr>
          <p:cNvPr id="15" name="图片占位符 8">
            <a:extLst>
              <a:ext uri="{FF2B5EF4-FFF2-40B4-BE49-F238E27FC236}">
                <a16:creationId xmlns:a16="http://schemas.microsoft.com/office/drawing/2014/main" id="{2D2DA173-041E-A1C3-4EEB-3DD021100BBA}"/>
              </a:ext>
            </a:extLst>
          </p:cNvPr>
          <p:cNvPicPr>
            <a:picLocks noChangeAspect="1"/>
          </p:cNvPicPr>
          <p:nvPr/>
        </p:nvPicPr>
        <p:blipFill>
          <a:blip r:embed="rId6">
            <a:extLst>
              <a:ext uri="{28A0092B-C50C-407E-A947-70E740481C1C}">
                <a14:useLocalDpi xmlns:a14="http://schemas.microsoft.com/office/drawing/2010/main" val="0"/>
              </a:ext>
            </a:extLst>
          </a:blip>
          <a:srcRect t="20953" b="20953"/>
          <a:stretch>
            <a:fillRect/>
          </a:stretch>
        </p:blipFill>
        <p:spPr>
          <a:xfrm>
            <a:off x="5637740" y="2009526"/>
            <a:ext cx="9213654" cy="3312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8000">
                <a:srgbClr val="002858"/>
              </a:gs>
            </a:gsLst>
            <a:lin ang="5400000" scaled="1"/>
          </a:gradFill>
          <a:ln w="12700">
            <a:noFill/>
          </a:ln>
          <a:effectLst>
            <a:outerShdw blurRad="63500" dist="25400" algn="ctr" rotWithShape="0">
              <a:srgbClr val="002858">
                <a:alpha val="20000"/>
              </a:srgbClr>
            </a:outerShdw>
          </a:effectLst>
        </p:spPr>
      </p:pic>
      <p:pic>
        <p:nvPicPr>
          <p:cNvPr id="16" name="图形 15" descr="无线话筒">
            <a:extLst>
              <a:ext uri="{FF2B5EF4-FFF2-40B4-BE49-F238E27FC236}">
                <a16:creationId xmlns:a16="http://schemas.microsoft.com/office/drawing/2014/main" id="{0A2FA8E9-B1D1-550B-D046-763ECB990B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4768" y="2004347"/>
            <a:ext cx="424732" cy="424732"/>
          </a:xfrm>
          <a:prstGeom prst="rect">
            <a:avLst/>
          </a:prstGeom>
        </p:spPr>
      </p:pic>
      <p:sp>
        <p:nvSpPr>
          <p:cNvPr id="17" name="文本框 16">
            <a:extLst>
              <a:ext uri="{FF2B5EF4-FFF2-40B4-BE49-F238E27FC236}">
                <a16:creationId xmlns:a16="http://schemas.microsoft.com/office/drawing/2014/main" id="{5F78D150-29A0-613E-2E98-8238B088AD35}"/>
              </a:ext>
            </a:extLst>
          </p:cNvPr>
          <p:cNvSpPr txBox="1"/>
          <p:nvPr/>
        </p:nvSpPr>
        <p:spPr>
          <a:xfrm>
            <a:off x="7466801" y="1573539"/>
            <a:ext cx="9477530" cy="369332"/>
          </a:xfrm>
          <a:prstGeom prst="rect">
            <a:avLst/>
          </a:prstGeom>
          <a:noFill/>
        </p:spPr>
        <p:txBody>
          <a:bodyPr wrap="square">
            <a:spAutoFit/>
          </a:bodyPr>
          <a:lstStyle/>
          <a:p>
            <a:r>
              <a:rPr lang="zh-CN" altLang="en-US" b="1" dirty="0">
                <a:solidFill>
                  <a:srgbClr val="002060"/>
                </a:solidFill>
                <a:latin typeface="微软雅黑" panose="020B0503020204020204" pitchFamily="34" charset="-122"/>
                <a:ea typeface="微软雅黑" panose="020B0503020204020204" pitchFamily="34" charset="-122"/>
              </a:rPr>
              <a:t>适用场景</a:t>
            </a:r>
            <a:r>
              <a:rPr lang="en-US" altLang="zh-CN" b="1" dirty="0">
                <a:solidFill>
                  <a:srgbClr val="002060"/>
                </a:solidFill>
                <a:latin typeface="微软雅黑" panose="020B0503020204020204" pitchFamily="34" charset="-122"/>
                <a:ea typeface="微软雅黑" panose="020B0503020204020204" pitchFamily="34" charset="-122"/>
              </a:rPr>
              <a:t>-</a:t>
            </a:r>
            <a:r>
              <a:rPr lang="zh-CN" altLang="en-US" b="1" dirty="0">
                <a:solidFill>
                  <a:srgbClr val="002060"/>
                </a:solidFill>
                <a:latin typeface="微软雅黑" panose="020B0503020204020204" pitchFamily="34" charset="-122"/>
                <a:ea typeface="微软雅黑" panose="020B0503020204020204" pitchFamily="34" charset="-122"/>
              </a:rPr>
              <a:t>汽车数据</a:t>
            </a:r>
          </a:p>
        </p:txBody>
      </p:sp>
      <p:sp>
        <p:nvSpPr>
          <p:cNvPr id="18" name="矩形: 圆角 31">
            <a:extLst>
              <a:ext uri="{FF2B5EF4-FFF2-40B4-BE49-F238E27FC236}">
                <a16:creationId xmlns:a16="http://schemas.microsoft.com/office/drawing/2014/main" id="{1D3E2547-F1AE-F7AC-DEFA-6843C8C7863A}"/>
              </a:ext>
            </a:extLst>
          </p:cNvPr>
          <p:cNvSpPr/>
          <p:nvPr/>
        </p:nvSpPr>
        <p:spPr>
          <a:xfrm>
            <a:off x="1163912" y="3945277"/>
            <a:ext cx="3095854" cy="1703831"/>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9" name="灯片编号占位符 18">
            <a:extLst>
              <a:ext uri="{FF2B5EF4-FFF2-40B4-BE49-F238E27FC236}">
                <a16:creationId xmlns:a16="http://schemas.microsoft.com/office/drawing/2014/main" id="{8B545FF4-D99D-3FEA-2429-AC36610E490E}"/>
              </a:ext>
            </a:extLst>
          </p:cNvPr>
          <p:cNvSpPr>
            <a:spLocks noGrp="1"/>
          </p:cNvSpPr>
          <p:nvPr>
            <p:ph type="sldNum" sz="quarter" idx="11"/>
          </p:nvPr>
        </p:nvSpPr>
        <p:spPr/>
        <p:txBody>
          <a:bodyPr/>
          <a:lstStyle/>
          <a:p>
            <a:fld id="{30F1A57F-7590-DA4B-A3C4-2D26B37BD10B}" type="slidenum">
              <a:rPr kumimoji="1" lang="zh-CN" altLang="en-US" smtClean="0"/>
              <a:pPr/>
              <a:t>73</a:t>
            </a:fld>
            <a:endParaRPr kumimoji="1" lang="zh-CN" altLang="en-US" dirty="0"/>
          </a:p>
        </p:txBody>
      </p:sp>
    </p:spTree>
    <p:extLst>
      <p:ext uri="{BB962C8B-B14F-4D97-AF65-F5344CB8AC3E}">
        <p14:creationId xmlns:p14="http://schemas.microsoft.com/office/powerpoint/2010/main" val="1359476746"/>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D62523DE-B37C-E8F0-7508-E5588F55EB22}"/>
              </a:ext>
            </a:extLst>
          </p:cNvPr>
          <p:cNvGrpSpPr/>
          <p:nvPr/>
        </p:nvGrpSpPr>
        <p:grpSpPr>
          <a:xfrm>
            <a:off x="-4011720" y="1343581"/>
            <a:ext cx="12092431" cy="4608000"/>
            <a:chOff x="-11488572" y="1343581"/>
            <a:chExt cx="12092431" cy="4608000"/>
          </a:xfrm>
        </p:grpSpPr>
        <p:grpSp>
          <p:nvGrpSpPr>
            <p:cNvPr id="4" name="组合 3">
              <a:extLst>
                <a:ext uri="{FF2B5EF4-FFF2-40B4-BE49-F238E27FC236}">
                  <a16:creationId xmlns:a16="http://schemas.microsoft.com/office/drawing/2014/main" id="{7442F607-429E-C5DC-9062-33FAF75E6BCE}"/>
                </a:ext>
              </a:extLst>
            </p:cNvPr>
            <p:cNvGrpSpPr/>
            <p:nvPr userDrawn="1"/>
          </p:nvGrpSpPr>
          <p:grpSpPr>
            <a:xfrm>
              <a:off x="-11488572" y="1343581"/>
              <a:ext cx="12092431" cy="4608000"/>
              <a:chOff x="-11488572" y="1343581"/>
              <a:chExt cx="12092431" cy="4608000"/>
            </a:xfrm>
          </p:grpSpPr>
          <p:sp>
            <p:nvSpPr>
              <p:cNvPr id="7" name="任意多边形: 形状 8">
                <a:extLst>
                  <a:ext uri="{FF2B5EF4-FFF2-40B4-BE49-F238E27FC236}">
                    <a16:creationId xmlns:a16="http://schemas.microsoft.com/office/drawing/2014/main" id="{34677580-AE9D-BA52-9EC6-699869B6D03F}"/>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0000">
                    <a:srgbClr val="002858"/>
                  </a:gs>
                </a:gsLst>
                <a:lin ang="54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 name="任意多边形: 形状 9">
                <a:extLst>
                  <a:ext uri="{FF2B5EF4-FFF2-40B4-BE49-F238E27FC236}">
                    <a16:creationId xmlns:a16="http://schemas.microsoft.com/office/drawing/2014/main" id="{5CC84A39-3893-0CAE-4FB3-DE848B1EF08C}"/>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blipFill dpi="0" rotWithShape="1">
                <a:blip r:embed="rId3">
                  <a:alphaModFix amt="20000"/>
                  <a:extLst>
                    <a:ext uri="{BEBA8EAE-BF5A-486C-A8C5-ECC9F3942E4B}">
                      <a14:imgProps xmlns:a14="http://schemas.microsoft.com/office/drawing/2010/main">
                        <a14:imgLayer r:embed="rId4">
                          <a14:imgEffect>
                            <a14:colorTemperature colorTemp="11500"/>
                          </a14:imgEffect>
                          <a14:imgEffect>
                            <a14:saturation sat="0"/>
                          </a14:imgEffect>
                          <a14:imgEffect>
                            <a14:brightnessContrast bright="40000" contrast="40000"/>
                          </a14:imgEffect>
                        </a14:imgLayer>
                      </a14:imgProps>
                    </a:ext>
                  </a:extLst>
                </a:blip>
                <a:srcRect/>
                <a:tile tx="0" ty="-196850" sx="30000" sy="30000" flip="none" algn="tl"/>
              </a:bli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5" name="任意多边形: 形状 6">
              <a:extLst>
                <a:ext uri="{FF2B5EF4-FFF2-40B4-BE49-F238E27FC236}">
                  <a16:creationId xmlns:a16="http://schemas.microsoft.com/office/drawing/2014/main" id="{45214CAB-430F-F82C-61B7-E01D34874DDF}"/>
                </a:ext>
              </a:extLst>
            </p:cNvPr>
            <p:cNvSpPr>
              <a:spLocks/>
            </p:cNvSpPr>
            <p:nvPr userDrawn="1"/>
          </p:nvSpPr>
          <p:spPr>
            <a:xfrm flipH="1">
              <a:off x="-11014962" y="1476891"/>
              <a:ext cx="11429349" cy="434138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 name="connsiteX0" fmla="*/ 1941828 w 9233586"/>
                <a:gd name="connsiteY0" fmla="*/ 0 h 3312000"/>
                <a:gd name="connsiteX1" fmla="*/ 9161486 w 9233586"/>
                <a:gd name="connsiteY1" fmla="*/ 0 h 3312000"/>
                <a:gd name="connsiteX2" fmla="*/ 9223662 w 9233586"/>
                <a:gd name="connsiteY2" fmla="*/ 108305 h 3312000"/>
                <a:gd name="connsiteX3" fmla="*/ 7373867 w 9233586"/>
                <a:gd name="connsiteY3" fmla="*/ 3276305 h 3312000"/>
                <a:gd name="connsiteX4" fmla="*/ 7311690 w 9233586"/>
                <a:gd name="connsiteY4" fmla="*/ 3312000 h 3312000"/>
                <a:gd name="connsiteX5" fmla="*/ 92033 w 9233586"/>
                <a:gd name="connsiteY5" fmla="*/ 3312000 h 3312000"/>
                <a:gd name="connsiteX6" fmla="*/ 29856 w 9233586"/>
                <a:gd name="connsiteY6" fmla="*/ 3203695 h 3312000"/>
                <a:gd name="connsiteX7" fmla="*/ 1879652 w 9233586"/>
                <a:gd name="connsiteY7" fmla="*/ 35695 h 3312000"/>
                <a:gd name="connsiteX8" fmla="*/ 1941828 w 9233586"/>
                <a:gd name="connsiteY8" fmla="*/ 0 h 3312000"/>
                <a:gd name="connsiteX0" fmla="*/ 1951776 w 9243534"/>
                <a:gd name="connsiteY0" fmla="*/ 0 h 3312000"/>
                <a:gd name="connsiteX1" fmla="*/ 9171434 w 9243534"/>
                <a:gd name="connsiteY1" fmla="*/ 0 h 3312000"/>
                <a:gd name="connsiteX2" fmla="*/ 9233610 w 9243534"/>
                <a:gd name="connsiteY2" fmla="*/ 108305 h 3312000"/>
                <a:gd name="connsiteX3" fmla="*/ 7383815 w 9243534"/>
                <a:gd name="connsiteY3" fmla="*/ 3276305 h 3312000"/>
                <a:gd name="connsiteX4" fmla="*/ 7321638 w 9243534"/>
                <a:gd name="connsiteY4" fmla="*/ 3312000 h 3312000"/>
                <a:gd name="connsiteX5" fmla="*/ 101981 w 9243534"/>
                <a:gd name="connsiteY5" fmla="*/ 3312000 h 3312000"/>
                <a:gd name="connsiteX6" fmla="*/ 39804 w 9243534"/>
                <a:gd name="connsiteY6" fmla="*/ 3203695 h 3312000"/>
                <a:gd name="connsiteX7" fmla="*/ 1889600 w 9243534"/>
                <a:gd name="connsiteY7" fmla="*/ 35695 h 3312000"/>
                <a:gd name="connsiteX8" fmla="*/ 1951776 w 9243534"/>
                <a:gd name="connsiteY8" fmla="*/ 0 h 3312000"/>
                <a:gd name="connsiteX0" fmla="*/ 1948380 w 9240138"/>
                <a:gd name="connsiteY0" fmla="*/ 0 h 3312000"/>
                <a:gd name="connsiteX1" fmla="*/ 9168038 w 9240138"/>
                <a:gd name="connsiteY1" fmla="*/ 0 h 3312000"/>
                <a:gd name="connsiteX2" fmla="*/ 9230214 w 9240138"/>
                <a:gd name="connsiteY2" fmla="*/ 108305 h 3312000"/>
                <a:gd name="connsiteX3" fmla="*/ 7380419 w 9240138"/>
                <a:gd name="connsiteY3" fmla="*/ 3276305 h 3312000"/>
                <a:gd name="connsiteX4" fmla="*/ 7318242 w 9240138"/>
                <a:gd name="connsiteY4" fmla="*/ 3312000 h 3312000"/>
                <a:gd name="connsiteX5" fmla="*/ 98585 w 9240138"/>
                <a:gd name="connsiteY5" fmla="*/ 3312000 h 3312000"/>
                <a:gd name="connsiteX6" fmla="*/ 36408 w 9240138"/>
                <a:gd name="connsiteY6" fmla="*/ 3203695 h 3312000"/>
                <a:gd name="connsiteX7" fmla="*/ 1886204 w 9240138"/>
                <a:gd name="connsiteY7" fmla="*/ 35695 h 3312000"/>
                <a:gd name="connsiteX8" fmla="*/ 1948380 w 9240138"/>
                <a:gd name="connsiteY8" fmla="*/ 0 h 3312000"/>
                <a:gd name="connsiteX0" fmla="*/ 1951487 w 9243245"/>
                <a:gd name="connsiteY0" fmla="*/ 0 h 3312000"/>
                <a:gd name="connsiteX1" fmla="*/ 9171145 w 9243245"/>
                <a:gd name="connsiteY1" fmla="*/ 0 h 3312000"/>
                <a:gd name="connsiteX2" fmla="*/ 9233321 w 9243245"/>
                <a:gd name="connsiteY2" fmla="*/ 108305 h 3312000"/>
                <a:gd name="connsiteX3" fmla="*/ 7383526 w 9243245"/>
                <a:gd name="connsiteY3" fmla="*/ 3276305 h 3312000"/>
                <a:gd name="connsiteX4" fmla="*/ 7321349 w 9243245"/>
                <a:gd name="connsiteY4" fmla="*/ 3312000 h 3312000"/>
                <a:gd name="connsiteX5" fmla="*/ 101692 w 9243245"/>
                <a:gd name="connsiteY5" fmla="*/ 3312000 h 3312000"/>
                <a:gd name="connsiteX6" fmla="*/ 39515 w 9243245"/>
                <a:gd name="connsiteY6" fmla="*/ 3203695 h 3312000"/>
                <a:gd name="connsiteX7" fmla="*/ 1889311 w 9243245"/>
                <a:gd name="connsiteY7" fmla="*/ 35695 h 3312000"/>
                <a:gd name="connsiteX8" fmla="*/ 1951487 w 9243245"/>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3245" h="3312000">
                  <a:moveTo>
                    <a:pt x="1951487" y="0"/>
                  </a:moveTo>
                  <a:lnTo>
                    <a:pt x="9171145" y="0"/>
                  </a:lnTo>
                  <a:cubicBezTo>
                    <a:pt x="9226704" y="0"/>
                    <a:pt x="9261337" y="60326"/>
                    <a:pt x="9233321" y="108305"/>
                  </a:cubicBezTo>
                  <a:lnTo>
                    <a:pt x="7383526" y="3276305"/>
                  </a:lnTo>
                  <a:cubicBezTo>
                    <a:pt x="7370624" y="3298400"/>
                    <a:pt x="7346935" y="3312000"/>
                    <a:pt x="7321349" y="3312000"/>
                  </a:cubicBezTo>
                  <a:lnTo>
                    <a:pt x="101692" y="3312000"/>
                  </a:lnTo>
                  <a:cubicBezTo>
                    <a:pt x="-11640" y="3312000"/>
                    <a:pt x="-27016" y="3309807"/>
                    <a:pt x="39515" y="3203695"/>
                  </a:cubicBezTo>
                  <a:lnTo>
                    <a:pt x="1889311" y="35695"/>
                  </a:lnTo>
                  <a:cubicBezTo>
                    <a:pt x="1902212" y="13600"/>
                    <a:pt x="1925901" y="0"/>
                    <a:pt x="1951487" y="0"/>
                  </a:cubicBezTo>
                  <a:close/>
                </a:path>
              </a:pathLst>
            </a:custGeom>
            <a:blipFill dpi="0" rotWithShape="1">
              <a:blip r:embed="rId5" cstate="hqprint">
                <a:extLst>
                  <a:ext uri="{28A0092B-C50C-407E-A947-70E740481C1C}">
                    <a14:useLocalDpi xmlns:a14="http://schemas.microsoft.com/office/drawing/2010/main"/>
                  </a:ext>
                </a:extLst>
              </a:blip>
              <a:srcRect/>
              <a:stretch>
                <a:fillRect r="-1000" b="-20000"/>
              </a:stretch>
            </a:blipFill>
            <a:ln w="12700" cap="flat" cmpd="sng" algn="ctr">
              <a:noFill/>
              <a:prstDash val="solid"/>
              <a:miter lim="800000"/>
            </a:ln>
            <a:effectLst>
              <a:outerShdw blurRad="254000" dist="38100" dir="5400000" algn="t" rotWithShape="0">
                <a:srgbClr val="002858">
                  <a:alpha val="1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9" name="任意多边形: 形状 11">
            <a:extLst>
              <a:ext uri="{FF2B5EF4-FFF2-40B4-BE49-F238E27FC236}">
                <a16:creationId xmlns:a16="http://schemas.microsoft.com/office/drawing/2014/main" id="{E78283AF-4031-252B-D80D-B7D2A6DDF971}"/>
              </a:ext>
            </a:extLst>
          </p:cNvPr>
          <p:cNvSpPr/>
          <p:nvPr/>
        </p:nvSpPr>
        <p:spPr>
          <a:xfrm>
            <a:off x="6263973" y="2162813"/>
            <a:ext cx="949036" cy="784508"/>
          </a:xfrm>
          <a:custGeom>
            <a:avLst/>
            <a:gdLst>
              <a:gd name="connsiteX0" fmla="*/ 1549536 w 1549535"/>
              <a:gd name="connsiteY0" fmla="*/ 37222 h 1280905"/>
              <a:gd name="connsiteX1" fmla="*/ 1147854 w 1549535"/>
              <a:gd name="connsiteY1" fmla="*/ 37222 h 1280905"/>
              <a:gd name="connsiteX2" fmla="*/ 926355 w 1549535"/>
              <a:gd name="connsiteY2" fmla="*/ 256043 h 1280905"/>
              <a:gd name="connsiteX3" fmla="*/ 858643 w 1549535"/>
              <a:gd name="connsiteY3" fmla="*/ 103021 h 1280905"/>
              <a:gd name="connsiteX4" fmla="*/ 972262 w 1549535"/>
              <a:gd name="connsiteY4" fmla="*/ 61131 h 1280905"/>
              <a:gd name="connsiteX5" fmla="*/ 671383 w 1549535"/>
              <a:gd name="connsiteY5" fmla="*/ 58645 h 1280905"/>
              <a:gd name="connsiteX6" fmla="*/ 622990 w 1549535"/>
              <a:gd name="connsiteY6" fmla="*/ 255278 h 1280905"/>
              <a:gd name="connsiteX7" fmla="*/ 407229 w 1549535"/>
              <a:gd name="connsiteY7" fmla="*/ 37222 h 1280905"/>
              <a:gd name="connsiteX8" fmla="*/ 0 w 1549535"/>
              <a:gd name="connsiteY8" fmla="*/ 37222 h 1280905"/>
              <a:gd name="connsiteX9" fmla="*/ 290741 w 1549535"/>
              <a:gd name="connsiteY9" fmla="*/ 156579 h 1280905"/>
              <a:gd name="connsiteX10" fmla="*/ 315416 w 1549535"/>
              <a:gd name="connsiteY10" fmla="*/ 221039 h 1280905"/>
              <a:gd name="connsiteX11" fmla="*/ 109984 w 1549535"/>
              <a:gd name="connsiteY11" fmla="*/ 221995 h 1280905"/>
              <a:gd name="connsiteX12" fmla="*/ 370886 w 1549535"/>
              <a:gd name="connsiteY12" fmla="*/ 333893 h 1280905"/>
              <a:gd name="connsiteX13" fmla="*/ 405890 w 1549535"/>
              <a:gd name="connsiteY13" fmla="*/ 410403 h 1280905"/>
              <a:gd name="connsiteX14" fmla="*/ 244452 w 1549535"/>
              <a:gd name="connsiteY14" fmla="*/ 416333 h 1280905"/>
              <a:gd name="connsiteX15" fmla="*/ 454857 w 1549535"/>
              <a:gd name="connsiteY15" fmla="*/ 522874 h 1280905"/>
              <a:gd name="connsiteX16" fmla="*/ 481827 w 1549535"/>
              <a:gd name="connsiteY16" fmla="*/ 591352 h 1280905"/>
              <a:gd name="connsiteX17" fmla="*/ 353289 w 1549535"/>
              <a:gd name="connsiteY17" fmla="*/ 591352 h 1280905"/>
              <a:gd name="connsiteX18" fmla="*/ 527351 w 1549535"/>
              <a:gd name="connsiteY18" fmla="*/ 698658 h 1280905"/>
              <a:gd name="connsiteX19" fmla="*/ 554704 w 1549535"/>
              <a:gd name="connsiteY19" fmla="*/ 773065 h 1280905"/>
              <a:gd name="connsiteX20" fmla="*/ 464995 w 1549535"/>
              <a:gd name="connsiteY20" fmla="*/ 773065 h 1280905"/>
              <a:gd name="connsiteX21" fmla="*/ 603097 w 1549535"/>
              <a:gd name="connsiteY21" fmla="*/ 871190 h 1280905"/>
              <a:gd name="connsiteX22" fmla="*/ 601949 w 1549535"/>
              <a:gd name="connsiteY22" fmla="*/ 1000493 h 1280905"/>
              <a:gd name="connsiteX23" fmla="*/ 774099 w 1549535"/>
              <a:gd name="connsiteY23" fmla="*/ 1280905 h 1280905"/>
              <a:gd name="connsiteX24" fmla="*/ 946248 w 1549535"/>
              <a:gd name="connsiteY24" fmla="*/ 1000493 h 1280905"/>
              <a:gd name="connsiteX25" fmla="*/ 945100 w 1549535"/>
              <a:gd name="connsiteY25" fmla="*/ 871190 h 1280905"/>
              <a:gd name="connsiteX26" fmla="*/ 1083011 w 1549535"/>
              <a:gd name="connsiteY26" fmla="*/ 773065 h 1280905"/>
              <a:gd name="connsiteX27" fmla="*/ 995406 w 1549535"/>
              <a:gd name="connsiteY27" fmla="*/ 773065 h 1280905"/>
              <a:gd name="connsiteX28" fmla="*/ 1022759 w 1549535"/>
              <a:gd name="connsiteY28" fmla="*/ 698467 h 1280905"/>
              <a:gd name="connsiteX29" fmla="*/ 1196630 w 1549535"/>
              <a:gd name="connsiteY29" fmla="*/ 591352 h 1280905"/>
              <a:gd name="connsiteX30" fmla="*/ 1068092 w 1549535"/>
              <a:gd name="connsiteY30" fmla="*/ 591352 h 1280905"/>
              <a:gd name="connsiteX31" fmla="*/ 1094488 w 1549535"/>
              <a:gd name="connsiteY31" fmla="*/ 523257 h 1280905"/>
              <a:gd name="connsiteX32" fmla="*/ 1304893 w 1549535"/>
              <a:gd name="connsiteY32" fmla="*/ 416716 h 1280905"/>
              <a:gd name="connsiteX33" fmla="*/ 1143455 w 1549535"/>
              <a:gd name="connsiteY33" fmla="*/ 410977 h 1280905"/>
              <a:gd name="connsiteX34" fmla="*/ 1178458 w 1549535"/>
              <a:gd name="connsiteY34" fmla="*/ 334466 h 1280905"/>
              <a:gd name="connsiteX35" fmla="*/ 1439552 w 1549535"/>
              <a:gd name="connsiteY35" fmla="*/ 222378 h 1280905"/>
              <a:gd name="connsiteX36" fmla="*/ 1234120 w 1549535"/>
              <a:gd name="connsiteY36" fmla="*/ 222378 h 1280905"/>
              <a:gd name="connsiteX37" fmla="*/ 1258604 w 1549535"/>
              <a:gd name="connsiteY37" fmla="*/ 157726 h 1280905"/>
              <a:gd name="connsiteX38" fmla="*/ 1549536 w 1549535"/>
              <a:gd name="connsiteY38" fmla="*/ 38561 h 128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49535" h="1280905">
                <a:moveTo>
                  <a:pt x="1549536" y="37222"/>
                </a:moveTo>
                <a:lnTo>
                  <a:pt x="1147854" y="37222"/>
                </a:lnTo>
                <a:cubicBezTo>
                  <a:pt x="1030792" y="37222"/>
                  <a:pt x="970731" y="151988"/>
                  <a:pt x="926355" y="256043"/>
                </a:cubicBezTo>
                <a:lnTo>
                  <a:pt x="858643" y="103021"/>
                </a:lnTo>
                <a:lnTo>
                  <a:pt x="972262" y="61131"/>
                </a:lnTo>
                <a:cubicBezTo>
                  <a:pt x="905888" y="-1799"/>
                  <a:pt x="698735" y="-36037"/>
                  <a:pt x="671383" y="58645"/>
                </a:cubicBezTo>
                <a:lnTo>
                  <a:pt x="622990" y="255278"/>
                </a:lnTo>
                <a:cubicBezTo>
                  <a:pt x="584734" y="166716"/>
                  <a:pt x="529838" y="37222"/>
                  <a:pt x="407229" y="37222"/>
                </a:cubicBezTo>
                <a:lnTo>
                  <a:pt x="0" y="37222"/>
                </a:lnTo>
                <a:cubicBezTo>
                  <a:pt x="52984" y="130948"/>
                  <a:pt x="103481" y="164612"/>
                  <a:pt x="290741" y="156579"/>
                </a:cubicBezTo>
                <a:lnTo>
                  <a:pt x="315416" y="221039"/>
                </a:lnTo>
                <a:lnTo>
                  <a:pt x="109984" y="221995"/>
                </a:lnTo>
                <a:cubicBezTo>
                  <a:pt x="170619" y="333893"/>
                  <a:pt x="205623" y="338483"/>
                  <a:pt x="370886" y="333893"/>
                </a:cubicBezTo>
                <a:lnTo>
                  <a:pt x="405890" y="410403"/>
                </a:lnTo>
                <a:lnTo>
                  <a:pt x="244452" y="416333"/>
                </a:lnTo>
                <a:cubicBezTo>
                  <a:pt x="279265" y="495330"/>
                  <a:pt x="315607" y="529186"/>
                  <a:pt x="454857" y="522874"/>
                </a:cubicBezTo>
                <a:lnTo>
                  <a:pt x="481827" y="591352"/>
                </a:lnTo>
                <a:lnTo>
                  <a:pt x="353289" y="591352"/>
                </a:lnTo>
                <a:cubicBezTo>
                  <a:pt x="401682" y="671114"/>
                  <a:pt x="425400" y="707457"/>
                  <a:pt x="527351" y="698658"/>
                </a:cubicBezTo>
                <a:lnTo>
                  <a:pt x="554704" y="773065"/>
                </a:lnTo>
                <a:lnTo>
                  <a:pt x="464995" y="773065"/>
                </a:lnTo>
                <a:cubicBezTo>
                  <a:pt x="503250" y="859140"/>
                  <a:pt x="548391" y="862582"/>
                  <a:pt x="603097" y="871190"/>
                </a:cubicBezTo>
                <a:cubicBezTo>
                  <a:pt x="652255" y="878841"/>
                  <a:pt x="659141" y="971037"/>
                  <a:pt x="601949" y="1000493"/>
                </a:cubicBezTo>
                <a:lnTo>
                  <a:pt x="774099" y="1280905"/>
                </a:lnTo>
                <a:lnTo>
                  <a:pt x="946248" y="1000493"/>
                </a:lnTo>
                <a:cubicBezTo>
                  <a:pt x="888865" y="970845"/>
                  <a:pt x="895942" y="878841"/>
                  <a:pt x="945100" y="871190"/>
                </a:cubicBezTo>
                <a:cubicBezTo>
                  <a:pt x="999806" y="862582"/>
                  <a:pt x="1044564" y="859140"/>
                  <a:pt x="1083011" y="773065"/>
                </a:cubicBezTo>
                <a:lnTo>
                  <a:pt x="995406" y="773065"/>
                </a:lnTo>
                <a:lnTo>
                  <a:pt x="1022759" y="698467"/>
                </a:lnTo>
                <a:cubicBezTo>
                  <a:pt x="1124518" y="707457"/>
                  <a:pt x="1148237" y="670923"/>
                  <a:pt x="1196630" y="591352"/>
                </a:cubicBezTo>
                <a:lnTo>
                  <a:pt x="1068092" y="591352"/>
                </a:lnTo>
                <a:lnTo>
                  <a:pt x="1094488" y="523257"/>
                </a:lnTo>
                <a:cubicBezTo>
                  <a:pt x="1233164" y="529760"/>
                  <a:pt x="1269698" y="495713"/>
                  <a:pt x="1304893" y="416716"/>
                </a:cubicBezTo>
                <a:lnTo>
                  <a:pt x="1143455" y="410977"/>
                </a:lnTo>
                <a:lnTo>
                  <a:pt x="1178458" y="334466"/>
                </a:lnTo>
                <a:cubicBezTo>
                  <a:pt x="1343722" y="339057"/>
                  <a:pt x="1378726" y="334466"/>
                  <a:pt x="1439552" y="222378"/>
                </a:cubicBezTo>
                <a:lnTo>
                  <a:pt x="1234120" y="222378"/>
                </a:lnTo>
                <a:lnTo>
                  <a:pt x="1258604" y="157726"/>
                </a:lnTo>
                <a:cubicBezTo>
                  <a:pt x="1445864" y="165760"/>
                  <a:pt x="1496361" y="132095"/>
                  <a:pt x="1549536" y="38561"/>
                </a:cubicBezTo>
              </a:path>
            </a:pathLst>
          </a:custGeom>
          <a:gradFill>
            <a:gsLst>
              <a:gs pos="0">
                <a:srgbClr val="003F88">
                  <a:alpha val="50000"/>
                </a:srgbClr>
              </a:gs>
              <a:gs pos="100000">
                <a:srgbClr val="002858">
                  <a:alpha val="0"/>
                </a:srgbClr>
              </a:gs>
            </a:gsLst>
            <a:lin ang="5400000" scaled="1"/>
          </a:gradFill>
          <a:ln w="191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0" name="文本占位符 5">
            <a:extLst>
              <a:ext uri="{FF2B5EF4-FFF2-40B4-BE49-F238E27FC236}">
                <a16:creationId xmlns:a16="http://schemas.microsoft.com/office/drawing/2014/main" id="{DFA3C421-CFD5-0C93-43D4-E9568A3AB7EB}"/>
              </a:ext>
            </a:extLst>
          </p:cNvPr>
          <p:cNvSpPr txBox="1">
            <a:spLocks/>
          </p:cNvSpPr>
          <p:nvPr/>
        </p:nvSpPr>
        <p:spPr>
          <a:xfrm>
            <a:off x="1586173" y="2052515"/>
            <a:ext cx="2300567" cy="424732"/>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医疗服务</a:t>
            </a:r>
            <a:endParaRPr kumimoji="0" lang="zh-CN" altLang="en-US" sz="24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1" name="文本占位符 6">
            <a:extLst>
              <a:ext uri="{FF2B5EF4-FFF2-40B4-BE49-F238E27FC236}">
                <a16:creationId xmlns:a16="http://schemas.microsoft.com/office/drawing/2014/main" id="{ABB30327-524F-9D2B-F2FF-48393FDE99BC}"/>
              </a:ext>
            </a:extLst>
          </p:cNvPr>
          <p:cNvSpPr txBox="1">
            <a:spLocks/>
          </p:cNvSpPr>
          <p:nvPr/>
        </p:nvSpPr>
        <p:spPr>
          <a:xfrm>
            <a:off x="1333488" y="2611714"/>
            <a:ext cx="4654549" cy="133874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病例数据</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生物体征数据</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医疗</a:t>
            </a:r>
            <a:r>
              <a:rPr kumimoji="0" lang="en-US" altLang="zh-CN"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APP</a:t>
            </a:r>
            <a:endPar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2" name="文本占位符 41">
            <a:extLst>
              <a:ext uri="{FF2B5EF4-FFF2-40B4-BE49-F238E27FC236}">
                <a16:creationId xmlns:a16="http://schemas.microsoft.com/office/drawing/2014/main" id="{5C6DC786-5A6B-F98A-98F7-F7B03F68D4AD}"/>
              </a:ext>
            </a:extLst>
          </p:cNvPr>
          <p:cNvSpPr txBox="1">
            <a:spLocks/>
          </p:cNvSpPr>
          <p:nvPr/>
        </p:nvSpPr>
        <p:spPr>
          <a:xfrm>
            <a:off x="1519604" y="4083766"/>
            <a:ext cx="4468429" cy="372346"/>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使用场景</a:t>
            </a:r>
            <a:endParaRPr kumimoji="0" lang="zh-CN" altLang="en-US" sz="20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3" name="文本占位符 42">
            <a:extLst>
              <a:ext uri="{FF2B5EF4-FFF2-40B4-BE49-F238E27FC236}">
                <a16:creationId xmlns:a16="http://schemas.microsoft.com/office/drawing/2014/main" id="{7FFBEF59-C476-FC35-FE9D-F0DA5DD45123}"/>
              </a:ext>
            </a:extLst>
          </p:cNvPr>
          <p:cNvSpPr txBox="1">
            <a:spLocks/>
          </p:cNvSpPr>
          <p:nvPr/>
        </p:nvSpPr>
        <p:spPr>
          <a:xfrm>
            <a:off x="1333488" y="4552644"/>
            <a:ext cx="4654549" cy="121075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医疗数据共享合规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生物体征数据匿名化</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医疗</a:t>
            </a:r>
            <a:r>
              <a:rPr kumimoji="0" lang="en-US" altLang="zh-CN"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APP</a:t>
            </a: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采集数据要素合规</a:t>
            </a:r>
          </a:p>
        </p:txBody>
      </p:sp>
      <p:cxnSp>
        <p:nvCxnSpPr>
          <p:cNvPr id="14" name="直接连接符 16">
            <a:extLst>
              <a:ext uri="{FF2B5EF4-FFF2-40B4-BE49-F238E27FC236}">
                <a16:creationId xmlns:a16="http://schemas.microsoft.com/office/drawing/2014/main" id="{308F2FEC-BBDB-B252-8D54-B4AE28668B18}"/>
              </a:ext>
            </a:extLst>
          </p:cNvPr>
          <p:cNvCxnSpPr>
            <a:cxnSpLocks/>
          </p:cNvCxnSpPr>
          <p:nvPr/>
        </p:nvCxnSpPr>
        <p:spPr>
          <a:xfrm>
            <a:off x="1356884" y="4137305"/>
            <a:ext cx="0" cy="223617"/>
          </a:xfrm>
          <a:prstGeom prst="line">
            <a:avLst/>
          </a:prstGeom>
          <a:noFill/>
          <a:ln w="63500" cap="rnd" cmpd="sng" algn="ctr">
            <a:solidFill>
              <a:srgbClr val="FFC000"/>
            </a:solidFill>
            <a:prstDash val="solid"/>
            <a:round/>
          </a:ln>
          <a:effectLst/>
        </p:spPr>
      </p:cxnSp>
      <p:pic>
        <p:nvPicPr>
          <p:cNvPr id="15" name="图片占位符 9">
            <a:extLst>
              <a:ext uri="{FF2B5EF4-FFF2-40B4-BE49-F238E27FC236}">
                <a16:creationId xmlns:a16="http://schemas.microsoft.com/office/drawing/2014/main" id="{6E825A88-DF73-DCB9-40F6-9FF7B6570703}"/>
              </a:ext>
            </a:extLst>
          </p:cNvPr>
          <p:cNvPicPr>
            <a:picLocks noChangeAspect="1"/>
          </p:cNvPicPr>
          <p:nvPr/>
        </p:nvPicPr>
        <p:blipFill>
          <a:blip r:embed="rId6">
            <a:extLst>
              <a:ext uri="{28A0092B-C50C-407E-A947-70E740481C1C}">
                <a14:useLocalDpi xmlns:a14="http://schemas.microsoft.com/office/drawing/2010/main" val="0"/>
              </a:ext>
            </a:extLst>
          </a:blip>
          <a:srcRect t="19345" b="19345"/>
          <a:stretch>
            <a:fillRect/>
          </a:stretch>
        </p:blipFill>
        <p:spPr>
          <a:xfrm>
            <a:off x="5637740" y="2009526"/>
            <a:ext cx="9213654" cy="3312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8000">
                <a:srgbClr val="002858"/>
              </a:gs>
            </a:gsLst>
            <a:lin ang="5400000" scaled="1"/>
          </a:gradFill>
          <a:ln w="12700">
            <a:noFill/>
          </a:ln>
          <a:effectLst>
            <a:outerShdw blurRad="63500" dist="25400" algn="ctr" rotWithShape="0">
              <a:srgbClr val="002858">
                <a:alpha val="20000"/>
              </a:srgbClr>
            </a:outerShdw>
          </a:effectLst>
        </p:spPr>
      </p:pic>
      <p:pic>
        <p:nvPicPr>
          <p:cNvPr id="16" name="图形 15" descr="DNA">
            <a:extLst>
              <a:ext uri="{FF2B5EF4-FFF2-40B4-BE49-F238E27FC236}">
                <a16:creationId xmlns:a16="http://schemas.microsoft.com/office/drawing/2014/main" id="{CF81DD55-AA5D-89D1-BD8E-6C831C6370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4283" y="1988028"/>
            <a:ext cx="515321" cy="515321"/>
          </a:xfrm>
          <a:prstGeom prst="rect">
            <a:avLst/>
          </a:prstGeom>
        </p:spPr>
      </p:pic>
      <p:sp>
        <p:nvSpPr>
          <p:cNvPr id="17" name="文本框 16">
            <a:extLst>
              <a:ext uri="{FF2B5EF4-FFF2-40B4-BE49-F238E27FC236}">
                <a16:creationId xmlns:a16="http://schemas.microsoft.com/office/drawing/2014/main" id="{1CF8F4AD-1FDD-7F44-7C4F-1A8CD61A26DF}"/>
              </a:ext>
            </a:extLst>
          </p:cNvPr>
          <p:cNvSpPr txBox="1"/>
          <p:nvPr/>
        </p:nvSpPr>
        <p:spPr>
          <a:xfrm>
            <a:off x="7421831" y="1573539"/>
            <a:ext cx="9477530" cy="369332"/>
          </a:xfrm>
          <a:prstGeom prst="rect">
            <a:avLst/>
          </a:prstGeom>
          <a:noFill/>
        </p:spPr>
        <p:txBody>
          <a:bodyPr wrap="square">
            <a:spAutoFit/>
          </a:bodyPr>
          <a:lstStyle/>
          <a:p>
            <a:r>
              <a:rPr lang="zh-CN" altLang="en-US" b="1" dirty="0">
                <a:solidFill>
                  <a:srgbClr val="002060"/>
                </a:solidFill>
                <a:latin typeface="微软雅黑" panose="020B0503020204020204" pitchFamily="34" charset="-122"/>
                <a:ea typeface="微软雅黑" panose="020B0503020204020204" pitchFamily="34" charset="-122"/>
              </a:rPr>
              <a:t>适用场景</a:t>
            </a:r>
            <a:r>
              <a:rPr lang="en-US" altLang="zh-CN" b="1" dirty="0">
                <a:solidFill>
                  <a:srgbClr val="002060"/>
                </a:solidFill>
                <a:latin typeface="微软雅黑" panose="020B0503020204020204" pitchFamily="34" charset="-122"/>
                <a:ea typeface="微软雅黑" panose="020B0503020204020204" pitchFamily="34" charset="-122"/>
              </a:rPr>
              <a:t>-</a:t>
            </a:r>
            <a:r>
              <a:rPr lang="zh-CN" altLang="en-US" sz="1800" b="1" dirty="0">
                <a:solidFill>
                  <a:srgbClr val="002060"/>
                </a:solidFill>
                <a:latin typeface="微软雅黑" panose="020B0503020204020204" pitchFamily="34" charset="-122"/>
                <a:ea typeface="微软雅黑" panose="020B0503020204020204" pitchFamily="34" charset="-122"/>
              </a:rPr>
              <a:t>医疗数据</a:t>
            </a:r>
            <a:endParaRPr lang="zh-CN" altLang="en-US" b="1" dirty="0">
              <a:solidFill>
                <a:srgbClr val="002060"/>
              </a:solidFill>
              <a:latin typeface="微软雅黑" panose="020B0503020204020204" pitchFamily="34" charset="-122"/>
              <a:ea typeface="微软雅黑" panose="020B0503020204020204" pitchFamily="34" charset="-122"/>
            </a:endParaRPr>
          </a:p>
        </p:txBody>
      </p:sp>
      <p:sp>
        <p:nvSpPr>
          <p:cNvPr id="18" name="矩形: 圆角 31">
            <a:extLst>
              <a:ext uri="{FF2B5EF4-FFF2-40B4-BE49-F238E27FC236}">
                <a16:creationId xmlns:a16="http://schemas.microsoft.com/office/drawing/2014/main" id="{FD32B95B-991C-72BF-0B02-C0AD21ABB737}"/>
              </a:ext>
            </a:extLst>
          </p:cNvPr>
          <p:cNvSpPr/>
          <p:nvPr/>
        </p:nvSpPr>
        <p:spPr>
          <a:xfrm>
            <a:off x="1057551" y="3950456"/>
            <a:ext cx="3414087" cy="1703831"/>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9" name="灯片编号占位符 18">
            <a:extLst>
              <a:ext uri="{FF2B5EF4-FFF2-40B4-BE49-F238E27FC236}">
                <a16:creationId xmlns:a16="http://schemas.microsoft.com/office/drawing/2014/main" id="{EEEB23B0-F8FF-31C0-CA2D-1E3DFBBBDAA6}"/>
              </a:ext>
            </a:extLst>
          </p:cNvPr>
          <p:cNvSpPr>
            <a:spLocks noGrp="1"/>
          </p:cNvSpPr>
          <p:nvPr>
            <p:ph type="sldNum" sz="quarter" idx="11"/>
          </p:nvPr>
        </p:nvSpPr>
        <p:spPr/>
        <p:txBody>
          <a:bodyPr/>
          <a:lstStyle/>
          <a:p>
            <a:fld id="{30F1A57F-7590-DA4B-A3C4-2D26B37BD10B}" type="slidenum">
              <a:rPr kumimoji="1" lang="zh-CN" altLang="en-US" smtClean="0"/>
              <a:pPr/>
              <a:t>74</a:t>
            </a:fld>
            <a:endParaRPr kumimoji="1" lang="zh-CN" altLang="en-US" dirty="0"/>
          </a:p>
        </p:txBody>
      </p:sp>
    </p:spTree>
    <p:extLst>
      <p:ext uri="{BB962C8B-B14F-4D97-AF65-F5344CB8AC3E}">
        <p14:creationId xmlns:p14="http://schemas.microsoft.com/office/powerpoint/2010/main" val="3065847541"/>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2900F55D-736C-363B-9E84-767512C23D2C}"/>
              </a:ext>
            </a:extLst>
          </p:cNvPr>
          <p:cNvGrpSpPr/>
          <p:nvPr/>
        </p:nvGrpSpPr>
        <p:grpSpPr>
          <a:xfrm>
            <a:off x="-4047161" y="1350248"/>
            <a:ext cx="12092431" cy="4608000"/>
            <a:chOff x="-11488572" y="1343581"/>
            <a:chExt cx="12092431" cy="4608000"/>
          </a:xfrm>
        </p:grpSpPr>
        <p:grpSp>
          <p:nvGrpSpPr>
            <p:cNvPr id="4" name="组合 3">
              <a:extLst>
                <a:ext uri="{FF2B5EF4-FFF2-40B4-BE49-F238E27FC236}">
                  <a16:creationId xmlns:a16="http://schemas.microsoft.com/office/drawing/2014/main" id="{98012E64-D82B-CC17-04C3-A1BC79DBC424}"/>
                </a:ext>
              </a:extLst>
            </p:cNvPr>
            <p:cNvGrpSpPr/>
            <p:nvPr userDrawn="1"/>
          </p:nvGrpSpPr>
          <p:grpSpPr>
            <a:xfrm>
              <a:off x="-11488572" y="1343581"/>
              <a:ext cx="12092431" cy="4608000"/>
              <a:chOff x="-11488572" y="1343581"/>
              <a:chExt cx="12092431" cy="4608000"/>
            </a:xfrm>
          </p:grpSpPr>
          <p:sp>
            <p:nvSpPr>
              <p:cNvPr id="7" name="任意多边形: 形状 8">
                <a:extLst>
                  <a:ext uri="{FF2B5EF4-FFF2-40B4-BE49-F238E27FC236}">
                    <a16:creationId xmlns:a16="http://schemas.microsoft.com/office/drawing/2014/main" id="{C9485C3B-65E5-7A41-36D3-E438718BF4CA}"/>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0000">
                    <a:srgbClr val="002858"/>
                  </a:gs>
                </a:gsLst>
                <a:lin ang="54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 name="任意多边形: 形状 9">
                <a:extLst>
                  <a:ext uri="{FF2B5EF4-FFF2-40B4-BE49-F238E27FC236}">
                    <a16:creationId xmlns:a16="http://schemas.microsoft.com/office/drawing/2014/main" id="{65C7F53B-960D-1D3E-75D9-68C416EBB438}"/>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blipFill dpi="0" rotWithShape="1">
                <a:blip r:embed="rId3">
                  <a:alphaModFix amt="20000"/>
                  <a:extLst>
                    <a:ext uri="{BEBA8EAE-BF5A-486C-A8C5-ECC9F3942E4B}">
                      <a14:imgProps xmlns:a14="http://schemas.microsoft.com/office/drawing/2010/main">
                        <a14:imgLayer r:embed="rId4">
                          <a14:imgEffect>
                            <a14:colorTemperature colorTemp="11500"/>
                          </a14:imgEffect>
                          <a14:imgEffect>
                            <a14:saturation sat="0"/>
                          </a14:imgEffect>
                          <a14:imgEffect>
                            <a14:brightnessContrast bright="40000" contrast="40000"/>
                          </a14:imgEffect>
                        </a14:imgLayer>
                      </a14:imgProps>
                    </a:ext>
                  </a:extLst>
                </a:blip>
                <a:srcRect/>
                <a:tile tx="0" ty="-196850" sx="30000" sy="30000" flip="none" algn="tl"/>
              </a:bli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5" name="任意多边形: 形状 6">
              <a:extLst>
                <a:ext uri="{FF2B5EF4-FFF2-40B4-BE49-F238E27FC236}">
                  <a16:creationId xmlns:a16="http://schemas.microsoft.com/office/drawing/2014/main" id="{480ACF6D-98FB-10F9-150C-046E41AEC063}"/>
                </a:ext>
              </a:extLst>
            </p:cNvPr>
            <p:cNvSpPr>
              <a:spLocks/>
            </p:cNvSpPr>
            <p:nvPr userDrawn="1"/>
          </p:nvSpPr>
          <p:spPr>
            <a:xfrm flipH="1">
              <a:off x="-11014962" y="1476891"/>
              <a:ext cx="11429349" cy="434138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 name="connsiteX0" fmla="*/ 1941828 w 9233586"/>
                <a:gd name="connsiteY0" fmla="*/ 0 h 3312000"/>
                <a:gd name="connsiteX1" fmla="*/ 9161486 w 9233586"/>
                <a:gd name="connsiteY1" fmla="*/ 0 h 3312000"/>
                <a:gd name="connsiteX2" fmla="*/ 9223662 w 9233586"/>
                <a:gd name="connsiteY2" fmla="*/ 108305 h 3312000"/>
                <a:gd name="connsiteX3" fmla="*/ 7373867 w 9233586"/>
                <a:gd name="connsiteY3" fmla="*/ 3276305 h 3312000"/>
                <a:gd name="connsiteX4" fmla="*/ 7311690 w 9233586"/>
                <a:gd name="connsiteY4" fmla="*/ 3312000 h 3312000"/>
                <a:gd name="connsiteX5" fmla="*/ 92033 w 9233586"/>
                <a:gd name="connsiteY5" fmla="*/ 3312000 h 3312000"/>
                <a:gd name="connsiteX6" fmla="*/ 29856 w 9233586"/>
                <a:gd name="connsiteY6" fmla="*/ 3203695 h 3312000"/>
                <a:gd name="connsiteX7" fmla="*/ 1879652 w 9233586"/>
                <a:gd name="connsiteY7" fmla="*/ 35695 h 3312000"/>
                <a:gd name="connsiteX8" fmla="*/ 1941828 w 9233586"/>
                <a:gd name="connsiteY8" fmla="*/ 0 h 3312000"/>
                <a:gd name="connsiteX0" fmla="*/ 1951776 w 9243534"/>
                <a:gd name="connsiteY0" fmla="*/ 0 h 3312000"/>
                <a:gd name="connsiteX1" fmla="*/ 9171434 w 9243534"/>
                <a:gd name="connsiteY1" fmla="*/ 0 h 3312000"/>
                <a:gd name="connsiteX2" fmla="*/ 9233610 w 9243534"/>
                <a:gd name="connsiteY2" fmla="*/ 108305 h 3312000"/>
                <a:gd name="connsiteX3" fmla="*/ 7383815 w 9243534"/>
                <a:gd name="connsiteY3" fmla="*/ 3276305 h 3312000"/>
                <a:gd name="connsiteX4" fmla="*/ 7321638 w 9243534"/>
                <a:gd name="connsiteY4" fmla="*/ 3312000 h 3312000"/>
                <a:gd name="connsiteX5" fmla="*/ 101981 w 9243534"/>
                <a:gd name="connsiteY5" fmla="*/ 3312000 h 3312000"/>
                <a:gd name="connsiteX6" fmla="*/ 39804 w 9243534"/>
                <a:gd name="connsiteY6" fmla="*/ 3203695 h 3312000"/>
                <a:gd name="connsiteX7" fmla="*/ 1889600 w 9243534"/>
                <a:gd name="connsiteY7" fmla="*/ 35695 h 3312000"/>
                <a:gd name="connsiteX8" fmla="*/ 1951776 w 9243534"/>
                <a:gd name="connsiteY8" fmla="*/ 0 h 3312000"/>
                <a:gd name="connsiteX0" fmla="*/ 1948380 w 9240138"/>
                <a:gd name="connsiteY0" fmla="*/ 0 h 3312000"/>
                <a:gd name="connsiteX1" fmla="*/ 9168038 w 9240138"/>
                <a:gd name="connsiteY1" fmla="*/ 0 h 3312000"/>
                <a:gd name="connsiteX2" fmla="*/ 9230214 w 9240138"/>
                <a:gd name="connsiteY2" fmla="*/ 108305 h 3312000"/>
                <a:gd name="connsiteX3" fmla="*/ 7380419 w 9240138"/>
                <a:gd name="connsiteY3" fmla="*/ 3276305 h 3312000"/>
                <a:gd name="connsiteX4" fmla="*/ 7318242 w 9240138"/>
                <a:gd name="connsiteY4" fmla="*/ 3312000 h 3312000"/>
                <a:gd name="connsiteX5" fmla="*/ 98585 w 9240138"/>
                <a:gd name="connsiteY5" fmla="*/ 3312000 h 3312000"/>
                <a:gd name="connsiteX6" fmla="*/ 36408 w 9240138"/>
                <a:gd name="connsiteY6" fmla="*/ 3203695 h 3312000"/>
                <a:gd name="connsiteX7" fmla="*/ 1886204 w 9240138"/>
                <a:gd name="connsiteY7" fmla="*/ 35695 h 3312000"/>
                <a:gd name="connsiteX8" fmla="*/ 1948380 w 9240138"/>
                <a:gd name="connsiteY8" fmla="*/ 0 h 3312000"/>
                <a:gd name="connsiteX0" fmla="*/ 1951487 w 9243245"/>
                <a:gd name="connsiteY0" fmla="*/ 0 h 3312000"/>
                <a:gd name="connsiteX1" fmla="*/ 9171145 w 9243245"/>
                <a:gd name="connsiteY1" fmla="*/ 0 h 3312000"/>
                <a:gd name="connsiteX2" fmla="*/ 9233321 w 9243245"/>
                <a:gd name="connsiteY2" fmla="*/ 108305 h 3312000"/>
                <a:gd name="connsiteX3" fmla="*/ 7383526 w 9243245"/>
                <a:gd name="connsiteY3" fmla="*/ 3276305 h 3312000"/>
                <a:gd name="connsiteX4" fmla="*/ 7321349 w 9243245"/>
                <a:gd name="connsiteY4" fmla="*/ 3312000 h 3312000"/>
                <a:gd name="connsiteX5" fmla="*/ 101692 w 9243245"/>
                <a:gd name="connsiteY5" fmla="*/ 3312000 h 3312000"/>
                <a:gd name="connsiteX6" fmla="*/ 39515 w 9243245"/>
                <a:gd name="connsiteY6" fmla="*/ 3203695 h 3312000"/>
                <a:gd name="connsiteX7" fmla="*/ 1889311 w 9243245"/>
                <a:gd name="connsiteY7" fmla="*/ 35695 h 3312000"/>
                <a:gd name="connsiteX8" fmla="*/ 1951487 w 9243245"/>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3245" h="3312000">
                  <a:moveTo>
                    <a:pt x="1951487" y="0"/>
                  </a:moveTo>
                  <a:lnTo>
                    <a:pt x="9171145" y="0"/>
                  </a:lnTo>
                  <a:cubicBezTo>
                    <a:pt x="9226704" y="0"/>
                    <a:pt x="9261337" y="60326"/>
                    <a:pt x="9233321" y="108305"/>
                  </a:cubicBezTo>
                  <a:lnTo>
                    <a:pt x="7383526" y="3276305"/>
                  </a:lnTo>
                  <a:cubicBezTo>
                    <a:pt x="7370624" y="3298400"/>
                    <a:pt x="7346935" y="3312000"/>
                    <a:pt x="7321349" y="3312000"/>
                  </a:cubicBezTo>
                  <a:lnTo>
                    <a:pt x="101692" y="3312000"/>
                  </a:lnTo>
                  <a:cubicBezTo>
                    <a:pt x="-11640" y="3312000"/>
                    <a:pt x="-27016" y="3309807"/>
                    <a:pt x="39515" y="3203695"/>
                  </a:cubicBezTo>
                  <a:lnTo>
                    <a:pt x="1889311" y="35695"/>
                  </a:lnTo>
                  <a:cubicBezTo>
                    <a:pt x="1902212" y="13600"/>
                    <a:pt x="1925901" y="0"/>
                    <a:pt x="1951487" y="0"/>
                  </a:cubicBezTo>
                  <a:close/>
                </a:path>
              </a:pathLst>
            </a:custGeom>
            <a:blipFill dpi="0" rotWithShape="1">
              <a:blip r:embed="rId5" cstate="hqprint">
                <a:extLst>
                  <a:ext uri="{28A0092B-C50C-407E-A947-70E740481C1C}">
                    <a14:useLocalDpi xmlns:a14="http://schemas.microsoft.com/office/drawing/2010/main"/>
                  </a:ext>
                </a:extLst>
              </a:blip>
              <a:srcRect/>
              <a:stretch>
                <a:fillRect r="-1000" b="-20000"/>
              </a:stretch>
            </a:blipFill>
            <a:ln w="12700" cap="flat" cmpd="sng" algn="ctr">
              <a:noFill/>
              <a:prstDash val="solid"/>
              <a:miter lim="800000"/>
            </a:ln>
            <a:effectLst>
              <a:outerShdw blurRad="254000" dist="38100" dir="5400000" algn="t" rotWithShape="0">
                <a:srgbClr val="002858">
                  <a:alpha val="1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9" name="任意多边形: 形状 11">
            <a:extLst>
              <a:ext uri="{FF2B5EF4-FFF2-40B4-BE49-F238E27FC236}">
                <a16:creationId xmlns:a16="http://schemas.microsoft.com/office/drawing/2014/main" id="{E1924B88-25D0-F6C1-3736-929A535C51CB}"/>
              </a:ext>
            </a:extLst>
          </p:cNvPr>
          <p:cNvSpPr/>
          <p:nvPr/>
        </p:nvSpPr>
        <p:spPr>
          <a:xfrm>
            <a:off x="6228532" y="2169480"/>
            <a:ext cx="949036" cy="784508"/>
          </a:xfrm>
          <a:custGeom>
            <a:avLst/>
            <a:gdLst>
              <a:gd name="connsiteX0" fmla="*/ 1549536 w 1549535"/>
              <a:gd name="connsiteY0" fmla="*/ 37222 h 1280905"/>
              <a:gd name="connsiteX1" fmla="*/ 1147854 w 1549535"/>
              <a:gd name="connsiteY1" fmla="*/ 37222 h 1280905"/>
              <a:gd name="connsiteX2" fmla="*/ 926355 w 1549535"/>
              <a:gd name="connsiteY2" fmla="*/ 256043 h 1280905"/>
              <a:gd name="connsiteX3" fmla="*/ 858643 w 1549535"/>
              <a:gd name="connsiteY3" fmla="*/ 103021 h 1280905"/>
              <a:gd name="connsiteX4" fmla="*/ 972262 w 1549535"/>
              <a:gd name="connsiteY4" fmla="*/ 61131 h 1280905"/>
              <a:gd name="connsiteX5" fmla="*/ 671383 w 1549535"/>
              <a:gd name="connsiteY5" fmla="*/ 58645 h 1280905"/>
              <a:gd name="connsiteX6" fmla="*/ 622990 w 1549535"/>
              <a:gd name="connsiteY6" fmla="*/ 255278 h 1280905"/>
              <a:gd name="connsiteX7" fmla="*/ 407229 w 1549535"/>
              <a:gd name="connsiteY7" fmla="*/ 37222 h 1280905"/>
              <a:gd name="connsiteX8" fmla="*/ 0 w 1549535"/>
              <a:gd name="connsiteY8" fmla="*/ 37222 h 1280905"/>
              <a:gd name="connsiteX9" fmla="*/ 290741 w 1549535"/>
              <a:gd name="connsiteY9" fmla="*/ 156579 h 1280905"/>
              <a:gd name="connsiteX10" fmla="*/ 315416 w 1549535"/>
              <a:gd name="connsiteY10" fmla="*/ 221039 h 1280905"/>
              <a:gd name="connsiteX11" fmla="*/ 109984 w 1549535"/>
              <a:gd name="connsiteY11" fmla="*/ 221995 h 1280905"/>
              <a:gd name="connsiteX12" fmla="*/ 370886 w 1549535"/>
              <a:gd name="connsiteY12" fmla="*/ 333893 h 1280905"/>
              <a:gd name="connsiteX13" fmla="*/ 405890 w 1549535"/>
              <a:gd name="connsiteY13" fmla="*/ 410403 h 1280905"/>
              <a:gd name="connsiteX14" fmla="*/ 244452 w 1549535"/>
              <a:gd name="connsiteY14" fmla="*/ 416333 h 1280905"/>
              <a:gd name="connsiteX15" fmla="*/ 454857 w 1549535"/>
              <a:gd name="connsiteY15" fmla="*/ 522874 h 1280905"/>
              <a:gd name="connsiteX16" fmla="*/ 481827 w 1549535"/>
              <a:gd name="connsiteY16" fmla="*/ 591352 h 1280905"/>
              <a:gd name="connsiteX17" fmla="*/ 353289 w 1549535"/>
              <a:gd name="connsiteY17" fmla="*/ 591352 h 1280905"/>
              <a:gd name="connsiteX18" fmla="*/ 527351 w 1549535"/>
              <a:gd name="connsiteY18" fmla="*/ 698658 h 1280905"/>
              <a:gd name="connsiteX19" fmla="*/ 554704 w 1549535"/>
              <a:gd name="connsiteY19" fmla="*/ 773065 h 1280905"/>
              <a:gd name="connsiteX20" fmla="*/ 464995 w 1549535"/>
              <a:gd name="connsiteY20" fmla="*/ 773065 h 1280905"/>
              <a:gd name="connsiteX21" fmla="*/ 603097 w 1549535"/>
              <a:gd name="connsiteY21" fmla="*/ 871190 h 1280905"/>
              <a:gd name="connsiteX22" fmla="*/ 601949 w 1549535"/>
              <a:gd name="connsiteY22" fmla="*/ 1000493 h 1280905"/>
              <a:gd name="connsiteX23" fmla="*/ 774099 w 1549535"/>
              <a:gd name="connsiteY23" fmla="*/ 1280905 h 1280905"/>
              <a:gd name="connsiteX24" fmla="*/ 946248 w 1549535"/>
              <a:gd name="connsiteY24" fmla="*/ 1000493 h 1280905"/>
              <a:gd name="connsiteX25" fmla="*/ 945100 w 1549535"/>
              <a:gd name="connsiteY25" fmla="*/ 871190 h 1280905"/>
              <a:gd name="connsiteX26" fmla="*/ 1083011 w 1549535"/>
              <a:gd name="connsiteY26" fmla="*/ 773065 h 1280905"/>
              <a:gd name="connsiteX27" fmla="*/ 995406 w 1549535"/>
              <a:gd name="connsiteY27" fmla="*/ 773065 h 1280905"/>
              <a:gd name="connsiteX28" fmla="*/ 1022759 w 1549535"/>
              <a:gd name="connsiteY28" fmla="*/ 698467 h 1280905"/>
              <a:gd name="connsiteX29" fmla="*/ 1196630 w 1549535"/>
              <a:gd name="connsiteY29" fmla="*/ 591352 h 1280905"/>
              <a:gd name="connsiteX30" fmla="*/ 1068092 w 1549535"/>
              <a:gd name="connsiteY30" fmla="*/ 591352 h 1280905"/>
              <a:gd name="connsiteX31" fmla="*/ 1094488 w 1549535"/>
              <a:gd name="connsiteY31" fmla="*/ 523257 h 1280905"/>
              <a:gd name="connsiteX32" fmla="*/ 1304893 w 1549535"/>
              <a:gd name="connsiteY32" fmla="*/ 416716 h 1280905"/>
              <a:gd name="connsiteX33" fmla="*/ 1143455 w 1549535"/>
              <a:gd name="connsiteY33" fmla="*/ 410977 h 1280905"/>
              <a:gd name="connsiteX34" fmla="*/ 1178458 w 1549535"/>
              <a:gd name="connsiteY34" fmla="*/ 334466 h 1280905"/>
              <a:gd name="connsiteX35" fmla="*/ 1439552 w 1549535"/>
              <a:gd name="connsiteY35" fmla="*/ 222378 h 1280905"/>
              <a:gd name="connsiteX36" fmla="*/ 1234120 w 1549535"/>
              <a:gd name="connsiteY36" fmla="*/ 222378 h 1280905"/>
              <a:gd name="connsiteX37" fmla="*/ 1258604 w 1549535"/>
              <a:gd name="connsiteY37" fmla="*/ 157726 h 1280905"/>
              <a:gd name="connsiteX38" fmla="*/ 1549536 w 1549535"/>
              <a:gd name="connsiteY38" fmla="*/ 38561 h 128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49535" h="1280905">
                <a:moveTo>
                  <a:pt x="1549536" y="37222"/>
                </a:moveTo>
                <a:lnTo>
                  <a:pt x="1147854" y="37222"/>
                </a:lnTo>
                <a:cubicBezTo>
                  <a:pt x="1030792" y="37222"/>
                  <a:pt x="970731" y="151988"/>
                  <a:pt x="926355" y="256043"/>
                </a:cubicBezTo>
                <a:lnTo>
                  <a:pt x="858643" y="103021"/>
                </a:lnTo>
                <a:lnTo>
                  <a:pt x="972262" y="61131"/>
                </a:lnTo>
                <a:cubicBezTo>
                  <a:pt x="905888" y="-1799"/>
                  <a:pt x="698735" y="-36037"/>
                  <a:pt x="671383" y="58645"/>
                </a:cubicBezTo>
                <a:lnTo>
                  <a:pt x="622990" y="255278"/>
                </a:lnTo>
                <a:cubicBezTo>
                  <a:pt x="584734" y="166716"/>
                  <a:pt x="529838" y="37222"/>
                  <a:pt x="407229" y="37222"/>
                </a:cubicBezTo>
                <a:lnTo>
                  <a:pt x="0" y="37222"/>
                </a:lnTo>
                <a:cubicBezTo>
                  <a:pt x="52984" y="130948"/>
                  <a:pt x="103481" y="164612"/>
                  <a:pt x="290741" y="156579"/>
                </a:cubicBezTo>
                <a:lnTo>
                  <a:pt x="315416" y="221039"/>
                </a:lnTo>
                <a:lnTo>
                  <a:pt x="109984" y="221995"/>
                </a:lnTo>
                <a:cubicBezTo>
                  <a:pt x="170619" y="333893"/>
                  <a:pt x="205623" y="338483"/>
                  <a:pt x="370886" y="333893"/>
                </a:cubicBezTo>
                <a:lnTo>
                  <a:pt x="405890" y="410403"/>
                </a:lnTo>
                <a:lnTo>
                  <a:pt x="244452" y="416333"/>
                </a:lnTo>
                <a:cubicBezTo>
                  <a:pt x="279265" y="495330"/>
                  <a:pt x="315607" y="529186"/>
                  <a:pt x="454857" y="522874"/>
                </a:cubicBezTo>
                <a:lnTo>
                  <a:pt x="481827" y="591352"/>
                </a:lnTo>
                <a:lnTo>
                  <a:pt x="353289" y="591352"/>
                </a:lnTo>
                <a:cubicBezTo>
                  <a:pt x="401682" y="671114"/>
                  <a:pt x="425400" y="707457"/>
                  <a:pt x="527351" y="698658"/>
                </a:cubicBezTo>
                <a:lnTo>
                  <a:pt x="554704" y="773065"/>
                </a:lnTo>
                <a:lnTo>
                  <a:pt x="464995" y="773065"/>
                </a:lnTo>
                <a:cubicBezTo>
                  <a:pt x="503250" y="859140"/>
                  <a:pt x="548391" y="862582"/>
                  <a:pt x="603097" y="871190"/>
                </a:cubicBezTo>
                <a:cubicBezTo>
                  <a:pt x="652255" y="878841"/>
                  <a:pt x="659141" y="971037"/>
                  <a:pt x="601949" y="1000493"/>
                </a:cubicBezTo>
                <a:lnTo>
                  <a:pt x="774099" y="1280905"/>
                </a:lnTo>
                <a:lnTo>
                  <a:pt x="946248" y="1000493"/>
                </a:lnTo>
                <a:cubicBezTo>
                  <a:pt x="888865" y="970845"/>
                  <a:pt x="895942" y="878841"/>
                  <a:pt x="945100" y="871190"/>
                </a:cubicBezTo>
                <a:cubicBezTo>
                  <a:pt x="999806" y="862582"/>
                  <a:pt x="1044564" y="859140"/>
                  <a:pt x="1083011" y="773065"/>
                </a:cubicBezTo>
                <a:lnTo>
                  <a:pt x="995406" y="773065"/>
                </a:lnTo>
                <a:lnTo>
                  <a:pt x="1022759" y="698467"/>
                </a:lnTo>
                <a:cubicBezTo>
                  <a:pt x="1124518" y="707457"/>
                  <a:pt x="1148237" y="670923"/>
                  <a:pt x="1196630" y="591352"/>
                </a:cubicBezTo>
                <a:lnTo>
                  <a:pt x="1068092" y="591352"/>
                </a:lnTo>
                <a:lnTo>
                  <a:pt x="1094488" y="523257"/>
                </a:lnTo>
                <a:cubicBezTo>
                  <a:pt x="1233164" y="529760"/>
                  <a:pt x="1269698" y="495713"/>
                  <a:pt x="1304893" y="416716"/>
                </a:cubicBezTo>
                <a:lnTo>
                  <a:pt x="1143455" y="410977"/>
                </a:lnTo>
                <a:lnTo>
                  <a:pt x="1178458" y="334466"/>
                </a:lnTo>
                <a:cubicBezTo>
                  <a:pt x="1343722" y="339057"/>
                  <a:pt x="1378726" y="334466"/>
                  <a:pt x="1439552" y="222378"/>
                </a:cubicBezTo>
                <a:lnTo>
                  <a:pt x="1234120" y="222378"/>
                </a:lnTo>
                <a:lnTo>
                  <a:pt x="1258604" y="157726"/>
                </a:lnTo>
                <a:cubicBezTo>
                  <a:pt x="1445864" y="165760"/>
                  <a:pt x="1496361" y="132095"/>
                  <a:pt x="1549536" y="38561"/>
                </a:cubicBezTo>
              </a:path>
            </a:pathLst>
          </a:custGeom>
          <a:gradFill>
            <a:gsLst>
              <a:gs pos="0">
                <a:srgbClr val="003F88">
                  <a:alpha val="50000"/>
                </a:srgbClr>
              </a:gs>
              <a:gs pos="100000">
                <a:srgbClr val="002858">
                  <a:alpha val="0"/>
                </a:srgbClr>
              </a:gs>
            </a:gsLst>
            <a:lin ang="5400000" scaled="1"/>
          </a:gradFill>
          <a:ln w="191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0" name="文本占位符 5">
            <a:extLst>
              <a:ext uri="{FF2B5EF4-FFF2-40B4-BE49-F238E27FC236}">
                <a16:creationId xmlns:a16="http://schemas.microsoft.com/office/drawing/2014/main" id="{8896E818-A7B0-B5C1-AFEF-41E8417B7C6A}"/>
              </a:ext>
            </a:extLst>
          </p:cNvPr>
          <p:cNvSpPr txBox="1">
            <a:spLocks/>
          </p:cNvSpPr>
          <p:nvPr/>
        </p:nvSpPr>
        <p:spPr>
          <a:xfrm>
            <a:off x="1815497" y="2005643"/>
            <a:ext cx="1909627" cy="424732"/>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数据出海</a:t>
            </a:r>
            <a:endParaRPr kumimoji="0" lang="zh-CN" altLang="en-US" sz="24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1" name="文本占位符 6">
            <a:extLst>
              <a:ext uri="{FF2B5EF4-FFF2-40B4-BE49-F238E27FC236}">
                <a16:creationId xmlns:a16="http://schemas.microsoft.com/office/drawing/2014/main" id="{ACB64738-0FFC-AA5F-DD30-4C885D6F77EB}"/>
              </a:ext>
            </a:extLst>
          </p:cNvPr>
          <p:cNvSpPr txBox="1">
            <a:spLocks/>
          </p:cNvSpPr>
          <p:nvPr/>
        </p:nvSpPr>
        <p:spPr>
          <a:xfrm>
            <a:off x="1562812" y="2564842"/>
            <a:ext cx="4654549" cy="133874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元数据出境</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外企数据入境</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数据共享</a:t>
            </a:r>
          </a:p>
        </p:txBody>
      </p:sp>
      <p:sp>
        <p:nvSpPr>
          <p:cNvPr id="12" name="文本占位符 41">
            <a:extLst>
              <a:ext uri="{FF2B5EF4-FFF2-40B4-BE49-F238E27FC236}">
                <a16:creationId xmlns:a16="http://schemas.microsoft.com/office/drawing/2014/main" id="{3C7642B0-C570-29F1-03AE-35D9884CEDB3}"/>
              </a:ext>
            </a:extLst>
          </p:cNvPr>
          <p:cNvSpPr txBox="1">
            <a:spLocks/>
          </p:cNvSpPr>
          <p:nvPr/>
        </p:nvSpPr>
        <p:spPr>
          <a:xfrm>
            <a:off x="1748928" y="4036894"/>
            <a:ext cx="4468429" cy="372346"/>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使用场景</a:t>
            </a:r>
            <a:endParaRPr kumimoji="0" lang="zh-CN" altLang="en-US" sz="20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3" name="文本占位符 42">
            <a:extLst>
              <a:ext uri="{FF2B5EF4-FFF2-40B4-BE49-F238E27FC236}">
                <a16:creationId xmlns:a16="http://schemas.microsoft.com/office/drawing/2014/main" id="{284345B1-3F7D-4622-681A-514CB2027ED1}"/>
              </a:ext>
            </a:extLst>
          </p:cNvPr>
          <p:cNvSpPr txBox="1">
            <a:spLocks/>
          </p:cNvSpPr>
          <p:nvPr/>
        </p:nvSpPr>
        <p:spPr>
          <a:xfrm>
            <a:off x="1562812" y="4505772"/>
            <a:ext cx="4654549" cy="121075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出境数据要素合规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入境数据要素合规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国家重要数据</a:t>
            </a:r>
          </a:p>
        </p:txBody>
      </p:sp>
      <p:cxnSp>
        <p:nvCxnSpPr>
          <p:cNvPr id="14" name="直接连接符 16">
            <a:extLst>
              <a:ext uri="{FF2B5EF4-FFF2-40B4-BE49-F238E27FC236}">
                <a16:creationId xmlns:a16="http://schemas.microsoft.com/office/drawing/2014/main" id="{FB08ABEF-479F-E07E-F5B3-BED5BFA79D24}"/>
              </a:ext>
            </a:extLst>
          </p:cNvPr>
          <p:cNvCxnSpPr>
            <a:cxnSpLocks/>
          </p:cNvCxnSpPr>
          <p:nvPr/>
        </p:nvCxnSpPr>
        <p:spPr>
          <a:xfrm>
            <a:off x="1586208" y="4090433"/>
            <a:ext cx="0" cy="223617"/>
          </a:xfrm>
          <a:prstGeom prst="line">
            <a:avLst/>
          </a:prstGeom>
          <a:noFill/>
          <a:ln w="63500" cap="rnd" cmpd="sng" algn="ctr">
            <a:solidFill>
              <a:srgbClr val="FFC000"/>
            </a:solidFill>
            <a:prstDash val="solid"/>
            <a:round/>
          </a:ln>
          <a:effectLst/>
        </p:spPr>
      </p:cxnSp>
      <p:pic>
        <p:nvPicPr>
          <p:cNvPr id="15" name="图片占位符 27">
            <a:extLst>
              <a:ext uri="{FF2B5EF4-FFF2-40B4-BE49-F238E27FC236}">
                <a16:creationId xmlns:a16="http://schemas.microsoft.com/office/drawing/2014/main" id="{EF130FD3-7B5E-CA61-8FEF-927AEA5413FF}"/>
              </a:ext>
            </a:extLst>
          </p:cNvPr>
          <p:cNvPicPr>
            <a:picLocks noChangeAspect="1"/>
          </p:cNvPicPr>
          <p:nvPr/>
        </p:nvPicPr>
        <p:blipFill>
          <a:blip r:embed="rId6">
            <a:extLst>
              <a:ext uri="{28A0092B-C50C-407E-A947-70E740481C1C}">
                <a14:useLocalDpi xmlns:a14="http://schemas.microsoft.com/office/drawing/2010/main" val="0"/>
              </a:ext>
            </a:extLst>
          </a:blip>
          <a:srcRect t="19218" b="19218"/>
          <a:stretch>
            <a:fillRect/>
          </a:stretch>
        </p:blipFill>
        <p:spPr>
          <a:xfrm>
            <a:off x="5602299" y="2016193"/>
            <a:ext cx="9213654" cy="3312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8000">
                <a:srgbClr val="002858"/>
              </a:gs>
            </a:gsLst>
            <a:lin ang="5400000" scaled="1"/>
          </a:gradFill>
          <a:ln w="12700">
            <a:noFill/>
          </a:ln>
          <a:effectLst>
            <a:outerShdw blurRad="63500" dist="25400" algn="ctr" rotWithShape="0">
              <a:srgbClr val="002858">
                <a:alpha val="20000"/>
              </a:srgbClr>
            </a:outerShdw>
          </a:effectLst>
        </p:spPr>
      </p:pic>
      <p:pic>
        <p:nvPicPr>
          <p:cNvPr id="16" name="图形 15" descr="地球仪亚洲">
            <a:extLst>
              <a:ext uri="{FF2B5EF4-FFF2-40B4-BE49-F238E27FC236}">
                <a16:creationId xmlns:a16="http://schemas.microsoft.com/office/drawing/2014/main" id="{CEE77498-04AF-4050-52A1-69E01F9572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8750" y="1962654"/>
            <a:ext cx="574279" cy="574279"/>
          </a:xfrm>
          <a:prstGeom prst="rect">
            <a:avLst/>
          </a:prstGeom>
        </p:spPr>
      </p:pic>
      <p:sp>
        <p:nvSpPr>
          <p:cNvPr id="17" name="矩形: 圆角 31">
            <a:extLst>
              <a:ext uri="{FF2B5EF4-FFF2-40B4-BE49-F238E27FC236}">
                <a16:creationId xmlns:a16="http://schemas.microsoft.com/office/drawing/2014/main" id="{42164410-3F39-4C0F-A2B5-16B665408F27}"/>
              </a:ext>
            </a:extLst>
          </p:cNvPr>
          <p:cNvSpPr/>
          <p:nvPr/>
        </p:nvSpPr>
        <p:spPr>
          <a:xfrm>
            <a:off x="1385198" y="3871777"/>
            <a:ext cx="2484276" cy="1703831"/>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8" name="灯片编号占位符 17">
            <a:extLst>
              <a:ext uri="{FF2B5EF4-FFF2-40B4-BE49-F238E27FC236}">
                <a16:creationId xmlns:a16="http://schemas.microsoft.com/office/drawing/2014/main" id="{622427EF-424A-EC73-A3C8-638768D74F8A}"/>
              </a:ext>
            </a:extLst>
          </p:cNvPr>
          <p:cNvSpPr>
            <a:spLocks noGrp="1"/>
          </p:cNvSpPr>
          <p:nvPr>
            <p:ph type="sldNum" sz="quarter" idx="11"/>
          </p:nvPr>
        </p:nvSpPr>
        <p:spPr/>
        <p:txBody>
          <a:bodyPr/>
          <a:lstStyle/>
          <a:p>
            <a:fld id="{30F1A57F-7590-DA4B-A3C4-2D26B37BD10B}" type="slidenum">
              <a:rPr kumimoji="1" lang="zh-CN" altLang="en-US" smtClean="0"/>
              <a:pPr/>
              <a:t>75</a:t>
            </a:fld>
            <a:endParaRPr kumimoji="1" lang="zh-CN" altLang="en-US" dirty="0"/>
          </a:p>
        </p:txBody>
      </p:sp>
    </p:spTree>
    <p:extLst>
      <p:ext uri="{BB962C8B-B14F-4D97-AF65-F5344CB8AC3E}">
        <p14:creationId xmlns:p14="http://schemas.microsoft.com/office/powerpoint/2010/main" val="3254944347"/>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72A423B6-E590-9FA2-DF72-D11DD6B709E3}"/>
              </a:ext>
            </a:extLst>
          </p:cNvPr>
          <p:cNvGrpSpPr/>
          <p:nvPr/>
        </p:nvGrpSpPr>
        <p:grpSpPr>
          <a:xfrm>
            <a:off x="-3884129" y="1343581"/>
            <a:ext cx="12092431" cy="4608000"/>
            <a:chOff x="-11488572" y="1343581"/>
            <a:chExt cx="12092431" cy="4608000"/>
          </a:xfrm>
        </p:grpSpPr>
        <p:grpSp>
          <p:nvGrpSpPr>
            <p:cNvPr id="4" name="组合 3">
              <a:extLst>
                <a:ext uri="{FF2B5EF4-FFF2-40B4-BE49-F238E27FC236}">
                  <a16:creationId xmlns:a16="http://schemas.microsoft.com/office/drawing/2014/main" id="{5FB05124-404D-46FC-1964-77BE50034C1B}"/>
                </a:ext>
              </a:extLst>
            </p:cNvPr>
            <p:cNvGrpSpPr/>
            <p:nvPr userDrawn="1"/>
          </p:nvGrpSpPr>
          <p:grpSpPr>
            <a:xfrm>
              <a:off x="-11488572" y="1343581"/>
              <a:ext cx="12092431" cy="4608000"/>
              <a:chOff x="-11488572" y="1343581"/>
              <a:chExt cx="12092431" cy="4608000"/>
            </a:xfrm>
          </p:grpSpPr>
          <p:sp>
            <p:nvSpPr>
              <p:cNvPr id="7" name="任意多边形: 形状 8">
                <a:extLst>
                  <a:ext uri="{FF2B5EF4-FFF2-40B4-BE49-F238E27FC236}">
                    <a16:creationId xmlns:a16="http://schemas.microsoft.com/office/drawing/2014/main" id="{49483C9B-5E6F-A8F4-F0E9-EC6498851A2A}"/>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0000">
                    <a:srgbClr val="002858"/>
                  </a:gs>
                </a:gsLst>
                <a:lin ang="54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 name="任意多边形: 形状 9">
                <a:extLst>
                  <a:ext uri="{FF2B5EF4-FFF2-40B4-BE49-F238E27FC236}">
                    <a16:creationId xmlns:a16="http://schemas.microsoft.com/office/drawing/2014/main" id="{985618BD-F0BB-0C87-956A-894428A6CE2D}"/>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blipFill dpi="0" rotWithShape="1">
                <a:blip r:embed="rId3">
                  <a:alphaModFix amt="20000"/>
                  <a:extLst>
                    <a:ext uri="{BEBA8EAE-BF5A-486C-A8C5-ECC9F3942E4B}">
                      <a14:imgProps xmlns:a14="http://schemas.microsoft.com/office/drawing/2010/main">
                        <a14:imgLayer r:embed="rId4">
                          <a14:imgEffect>
                            <a14:colorTemperature colorTemp="11500"/>
                          </a14:imgEffect>
                          <a14:imgEffect>
                            <a14:saturation sat="0"/>
                          </a14:imgEffect>
                          <a14:imgEffect>
                            <a14:brightnessContrast bright="40000" contrast="40000"/>
                          </a14:imgEffect>
                        </a14:imgLayer>
                      </a14:imgProps>
                    </a:ext>
                  </a:extLst>
                </a:blip>
                <a:srcRect/>
                <a:tile tx="0" ty="-196850" sx="30000" sy="30000" flip="none" algn="tl"/>
              </a:bli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5" name="任意多边形: 形状 6">
              <a:extLst>
                <a:ext uri="{FF2B5EF4-FFF2-40B4-BE49-F238E27FC236}">
                  <a16:creationId xmlns:a16="http://schemas.microsoft.com/office/drawing/2014/main" id="{27954DE1-B969-017D-45EF-B305012ECDCE}"/>
                </a:ext>
              </a:extLst>
            </p:cNvPr>
            <p:cNvSpPr>
              <a:spLocks/>
            </p:cNvSpPr>
            <p:nvPr userDrawn="1"/>
          </p:nvSpPr>
          <p:spPr>
            <a:xfrm flipH="1">
              <a:off x="-11014962" y="1476891"/>
              <a:ext cx="11429349" cy="434138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 name="connsiteX0" fmla="*/ 1941828 w 9233586"/>
                <a:gd name="connsiteY0" fmla="*/ 0 h 3312000"/>
                <a:gd name="connsiteX1" fmla="*/ 9161486 w 9233586"/>
                <a:gd name="connsiteY1" fmla="*/ 0 h 3312000"/>
                <a:gd name="connsiteX2" fmla="*/ 9223662 w 9233586"/>
                <a:gd name="connsiteY2" fmla="*/ 108305 h 3312000"/>
                <a:gd name="connsiteX3" fmla="*/ 7373867 w 9233586"/>
                <a:gd name="connsiteY3" fmla="*/ 3276305 h 3312000"/>
                <a:gd name="connsiteX4" fmla="*/ 7311690 w 9233586"/>
                <a:gd name="connsiteY4" fmla="*/ 3312000 h 3312000"/>
                <a:gd name="connsiteX5" fmla="*/ 92033 w 9233586"/>
                <a:gd name="connsiteY5" fmla="*/ 3312000 h 3312000"/>
                <a:gd name="connsiteX6" fmla="*/ 29856 w 9233586"/>
                <a:gd name="connsiteY6" fmla="*/ 3203695 h 3312000"/>
                <a:gd name="connsiteX7" fmla="*/ 1879652 w 9233586"/>
                <a:gd name="connsiteY7" fmla="*/ 35695 h 3312000"/>
                <a:gd name="connsiteX8" fmla="*/ 1941828 w 9233586"/>
                <a:gd name="connsiteY8" fmla="*/ 0 h 3312000"/>
                <a:gd name="connsiteX0" fmla="*/ 1951776 w 9243534"/>
                <a:gd name="connsiteY0" fmla="*/ 0 h 3312000"/>
                <a:gd name="connsiteX1" fmla="*/ 9171434 w 9243534"/>
                <a:gd name="connsiteY1" fmla="*/ 0 h 3312000"/>
                <a:gd name="connsiteX2" fmla="*/ 9233610 w 9243534"/>
                <a:gd name="connsiteY2" fmla="*/ 108305 h 3312000"/>
                <a:gd name="connsiteX3" fmla="*/ 7383815 w 9243534"/>
                <a:gd name="connsiteY3" fmla="*/ 3276305 h 3312000"/>
                <a:gd name="connsiteX4" fmla="*/ 7321638 w 9243534"/>
                <a:gd name="connsiteY4" fmla="*/ 3312000 h 3312000"/>
                <a:gd name="connsiteX5" fmla="*/ 101981 w 9243534"/>
                <a:gd name="connsiteY5" fmla="*/ 3312000 h 3312000"/>
                <a:gd name="connsiteX6" fmla="*/ 39804 w 9243534"/>
                <a:gd name="connsiteY6" fmla="*/ 3203695 h 3312000"/>
                <a:gd name="connsiteX7" fmla="*/ 1889600 w 9243534"/>
                <a:gd name="connsiteY7" fmla="*/ 35695 h 3312000"/>
                <a:gd name="connsiteX8" fmla="*/ 1951776 w 9243534"/>
                <a:gd name="connsiteY8" fmla="*/ 0 h 3312000"/>
                <a:gd name="connsiteX0" fmla="*/ 1948380 w 9240138"/>
                <a:gd name="connsiteY0" fmla="*/ 0 h 3312000"/>
                <a:gd name="connsiteX1" fmla="*/ 9168038 w 9240138"/>
                <a:gd name="connsiteY1" fmla="*/ 0 h 3312000"/>
                <a:gd name="connsiteX2" fmla="*/ 9230214 w 9240138"/>
                <a:gd name="connsiteY2" fmla="*/ 108305 h 3312000"/>
                <a:gd name="connsiteX3" fmla="*/ 7380419 w 9240138"/>
                <a:gd name="connsiteY3" fmla="*/ 3276305 h 3312000"/>
                <a:gd name="connsiteX4" fmla="*/ 7318242 w 9240138"/>
                <a:gd name="connsiteY4" fmla="*/ 3312000 h 3312000"/>
                <a:gd name="connsiteX5" fmla="*/ 98585 w 9240138"/>
                <a:gd name="connsiteY5" fmla="*/ 3312000 h 3312000"/>
                <a:gd name="connsiteX6" fmla="*/ 36408 w 9240138"/>
                <a:gd name="connsiteY6" fmla="*/ 3203695 h 3312000"/>
                <a:gd name="connsiteX7" fmla="*/ 1886204 w 9240138"/>
                <a:gd name="connsiteY7" fmla="*/ 35695 h 3312000"/>
                <a:gd name="connsiteX8" fmla="*/ 1948380 w 9240138"/>
                <a:gd name="connsiteY8" fmla="*/ 0 h 3312000"/>
                <a:gd name="connsiteX0" fmla="*/ 1951487 w 9243245"/>
                <a:gd name="connsiteY0" fmla="*/ 0 h 3312000"/>
                <a:gd name="connsiteX1" fmla="*/ 9171145 w 9243245"/>
                <a:gd name="connsiteY1" fmla="*/ 0 h 3312000"/>
                <a:gd name="connsiteX2" fmla="*/ 9233321 w 9243245"/>
                <a:gd name="connsiteY2" fmla="*/ 108305 h 3312000"/>
                <a:gd name="connsiteX3" fmla="*/ 7383526 w 9243245"/>
                <a:gd name="connsiteY3" fmla="*/ 3276305 h 3312000"/>
                <a:gd name="connsiteX4" fmla="*/ 7321349 w 9243245"/>
                <a:gd name="connsiteY4" fmla="*/ 3312000 h 3312000"/>
                <a:gd name="connsiteX5" fmla="*/ 101692 w 9243245"/>
                <a:gd name="connsiteY5" fmla="*/ 3312000 h 3312000"/>
                <a:gd name="connsiteX6" fmla="*/ 39515 w 9243245"/>
                <a:gd name="connsiteY6" fmla="*/ 3203695 h 3312000"/>
                <a:gd name="connsiteX7" fmla="*/ 1889311 w 9243245"/>
                <a:gd name="connsiteY7" fmla="*/ 35695 h 3312000"/>
                <a:gd name="connsiteX8" fmla="*/ 1951487 w 9243245"/>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3245" h="3312000">
                  <a:moveTo>
                    <a:pt x="1951487" y="0"/>
                  </a:moveTo>
                  <a:lnTo>
                    <a:pt x="9171145" y="0"/>
                  </a:lnTo>
                  <a:cubicBezTo>
                    <a:pt x="9226704" y="0"/>
                    <a:pt x="9261337" y="60326"/>
                    <a:pt x="9233321" y="108305"/>
                  </a:cubicBezTo>
                  <a:lnTo>
                    <a:pt x="7383526" y="3276305"/>
                  </a:lnTo>
                  <a:cubicBezTo>
                    <a:pt x="7370624" y="3298400"/>
                    <a:pt x="7346935" y="3312000"/>
                    <a:pt x="7321349" y="3312000"/>
                  </a:cubicBezTo>
                  <a:lnTo>
                    <a:pt x="101692" y="3312000"/>
                  </a:lnTo>
                  <a:cubicBezTo>
                    <a:pt x="-11640" y="3312000"/>
                    <a:pt x="-27016" y="3309807"/>
                    <a:pt x="39515" y="3203695"/>
                  </a:cubicBezTo>
                  <a:lnTo>
                    <a:pt x="1889311" y="35695"/>
                  </a:lnTo>
                  <a:cubicBezTo>
                    <a:pt x="1902212" y="13600"/>
                    <a:pt x="1925901" y="0"/>
                    <a:pt x="1951487" y="0"/>
                  </a:cubicBezTo>
                  <a:close/>
                </a:path>
              </a:pathLst>
            </a:custGeom>
            <a:blipFill dpi="0" rotWithShape="1">
              <a:blip r:embed="rId5" cstate="hqprint">
                <a:extLst>
                  <a:ext uri="{28A0092B-C50C-407E-A947-70E740481C1C}">
                    <a14:useLocalDpi xmlns:a14="http://schemas.microsoft.com/office/drawing/2010/main"/>
                  </a:ext>
                </a:extLst>
              </a:blip>
              <a:srcRect/>
              <a:stretch>
                <a:fillRect r="-1000" b="-20000"/>
              </a:stretch>
            </a:blipFill>
            <a:ln w="12700" cap="flat" cmpd="sng" algn="ctr">
              <a:noFill/>
              <a:prstDash val="solid"/>
              <a:miter lim="800000"/>
            </a:ln>
            <a:effectLst>
              <a:outerShdw blurRad="254000" dist="38100" dir="5400000" algn="t" rotWithShape="0">
                <a:srgbClr val="002858">
                  <a:alpha val="1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9" name="任意多边形: 形状 10">
            <a:extLst>
              <a:ext uri="{FF2B5EF4-FFF2-40B4-BE49-F238E27FC236}">
                <a16:creationId xmlns:a16="http://schemas.microsoft.com/office/drawing/2014/main" id="{16902CDB-3228-1924-0D7C-D2232375195D}"/>
              </a:ext>
            </a:extLst>
          </p:cNvPr>
          <p:cNvSpPr/>
          <p:nvPr/>
        </p:nvSpPr>
        <p:spPr>
          <a:xfrm>
            <a:off x="6391564" y="2162813"/>
            <a:ext cx="949036" cy="784508"/>
          </a:xfrm>
          <a:custGeom>
            <a:avLst/>
            <a:gdLst>
              <a:gd name="connsiteX0" fmla="*/ 1549536 w 1549535"/>
              <a:gd name="connsiteY0" fmla="*/ 37222 h 1280905"/>
              <a:gd name="connsiteX1" fmla="*/ 1147854 w 1549535"/>
              <a:gd name="connsiteY1" fmla="*/ 37222 h 1280905"/>
              <a:gd name="connsiteX2" fmla="*/ 926355 w 1549535"/>
              <a:gd name="connsiteY2" fmla="*/ 256043 h 1280905"/>
              <a:gd name="connsiteX3" fmla="*/ 858643 w 1549535"/>
              <a:gd name="connsiteY3" fmla="*/ 103021 h 1280905"/>
              <a:gd name="connsiteX4" fmla="*/ 972262 w 1549535"/>
              <a:gd name="connsiteY4" fmla="*/ 61131 h 1280905"/>
              <a:gd name="connsiteX5" fmla="*/ 671383 w 1549535"/>
              <a:gd name="connsiteY5" fmla="*/ 58645 h 1280905"/>
              <a:gd name="connsiteX6" fmla="*/ 622990 w 1549535"/>
              <a:gd name="connsiteY6" fmla="*/ 255278 h 1280905"/>
              <a:gd name="connsiteX7" fmla="*/ 407229 w 1549535"/>
              <a:gd name="connsiteY7" fmla="*/ 37222 h 1280905"/>
              <a:gd name="connsiteX8" fmla="*/ 0 w 1549535"/>
              <a:gd name="connsiteY8" fmla="*/ 37222 h 1280905"/>
              <a:gd name="connsiteX9" fmla="*/ 290741 w 1549535"/>
              <a:gd name="connsiteY9" fmla="*/ 156579 h 1280905"/>
              <a:gd name="connsiteX10" fmla="*/ 315416 w 1549535"/>
              <a:gd name="connsiteY10" fmla="*/ 221039 h 1280905"/>
              <a:gd name="connsiteX11" fmla="*/ 109984 w 1549535"/>
              <a:gd name="connsiteY11" fmla="*/ 221995 h 1280905"/>
              <a:gd name="connsiteX12" fmla="*/ 370886 w 1549535"/>
              <a:gd name="connsiteY12" fmla="*/ 333893 h 1280905"/>
              <a:gd name="connsiteX13" fmla="*/ 405890 w 1549535"/>
              <a:gd name="connsiteY13" fmla="*/ 410403 h 1280905"/>
              <a:gd name="connsiteX14" fmla="*/ 244452 w 1549535"/>
              <a:gd name="connsiteY14" fmla="*/ 416333 h 1280905"/>
              <a:gd name="connsiteX15" fmla="*/ 454857 w 1549535"/>
              <a:gd name="connsiteY15" fmla="*/ 522874 h 1280905"/>
              <a:gd name="connsiteX16" fmla="*/ 481827 w 1549535"/>
              <a:gd name="connsiteY16" fmla="*/ 591352 h 1280905"/>
              <a:gd name="connsiteX17" fmla="*/ 353289 w 1549535"/>
              <a:gd name="connsiteY17" fmla="*/ 591352 h 1280905"/>
              <a:gd name="connsiteX18" fmla="*/ 527351 w 1549535"/>
              <a:gd name="connsiteY18" fmla="*/ 698658 h 1280905"/>
              <a:gd name="connsiteX19" fmla="*/ 554704 w 1549535"/>
              <a:gd name="connsiteY19" fmla="*/ 773065 h 1280905"/>
              <a:gd name="connsiteX20" fmla="*/ 464995 w 1549535"/>
              <a:gd name="connsiteY20" fmla="*/ 773065 h 1280905"/>
              <a:gd name="connsiteX21" fmla="*/ 603097 w 1549535"/>
              <a:gd name="connsiteY21" fmla="*/ 871190 h 1280905"/>
              <a:gd name="connsiteX22" fmla="*/ 601949 w 1549535"/>
              <a:gd name="connsiteY22" fmla="*/ 1000493 h 1280905"/>
              <a:gd name="connsiteX23" fmla="*/ 774099 w 1549535"/>
              <a:gd name="connsiteY23" fmla="*/ 1280905 h 1280905"/>
              <a:gd name="connsiteX24" fmla="*/ 946248 w 1549535"/>
              <a:gd name="connsiteY24" fmla="*/ 1000493 h 1280905"/>
              <a:gd name="connsiteX25" fmla="*/ 945100 w 1549535"/>
              <a:gd name="connsiteY25" fmla="*/ 871190 h 1280905"/>
              <a:gd name="connsiteX26" fmla="*/ 1083011 w 1549535"/>
              <a:gd name="connsiteY26" fmla="*/ 773065 h 1280905"/>
              <a:gd name="connsiteX27" fmla="*/ 995406 w 1549535"/>
              <a:gd name="connsiteY27" fmla="*/ 773065 h 1280905"/>
              <a:gd name="connsiteX28" fmla="*/ 1022759 w 1549535"/>
              <a:gd name="connsiteY28" fmla="*/ 698467 h 1280905"/>
              <a:gd name="connsiteX29" fmla="*/ 1196630 w 1549535"/>
              <a:gd name="connsiteY29" fmla="*/ 591352 h 1280905"/>
              <a:gd name="connsiteX30" fmla="*/ 1068092 w 1549535"/>
              <a:gd name="connsiteY30" fmla="*/ 591352 h 1280905"/>
              <a:gd name="connsiteX31" fmla="*/ 1094488 w 1549535"/>
              <a:gd name="connsiteY31" fmla="*/ 523257 h 1280905"/>
              <a:gd name="connsiteX32" fmla="*/ 1304893 w 1549535"/>
              <a:gd name="connsiteY32" fmla="*/ 416716 h 1280905"/>
              <a:gd name="connsiteX33" fmla="*/ 1143455 w 1549535"/>
              <a:gd name="connsiteY33" fmla="*/ 410977 h 1280905"/>
              <a:gd name="connsiteX34" fmla="*/ 1178458 w 1549535"/>
              <a:gd name="connsiteY34" fmla="*/ 334466 h 1280905"/>
              <a:gd name="connsiteX35" fmla="*/ 1439552 w 1549535"/>
              <a:gd name="connsiteY35" fmla="*/ 222378 h 1280905"/>
              <a:gd name="connsiteX36" fmla="*/ 1234120 w 1549535"/>
              <a:gd name="connsiteY36" fmla="*/ 222378 h 1280905"/>
              <a:gd name="connsiteX37" fmla="*/ 1258604 w 1549535"/>
              <a:gd name="connsiteY37" fmla="*/ 157726 h 1280905"/>
              <a:gd name="connsiteX38" fmla="*/ 1549536 w 1549535"/>
              <a:gd name="connsiteY38" fmla="*/ 38561 h 128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49535" h="1280905">
                <a:moveTo>
                  <a:pt x="1549536" y="37222"/>
                </a:moveTo>
                <a:lnTo>
                  <a:pt x="1147854" y="37222"/>
                </a:lnTo>
                <a:cubicBezTo>
                  <a:pt x="1030792" y="37222"/>
                  <a:pt x="970731" y="151988"/>
                  <a:pt x="926355" y="256043"/>
                </a:cubicBezTo>
                <a:lnTo>
                  <a:pt x="858643" y="103021"/>
                </a:lnTo>
                <a:lnTo>
                  <a:pt x="972262" y="61131"/>
                </a:lnTo>
                <a:cubicBezTo>
                  <a:pt x="905888" y="-1799"/>
                  <a:pt x="698735" y="-36037"/>
                  <a:pt x="671383" y="58645"/>
                </a:cubicBezTo>
                <a:lnTo>
                  <a:pt x="622990" y="255278"/>
                </a:lnTo>
                <a:cubicBezTo>
                  <a:pt x="584734" y="166716"/>
                  <a:pt x="529838" y="37222"/>
                  <a:pt x="407229" y="37222"/>
                </a:cubicBezTo>
                <a:lnTo>
                  <a:pt x="0" y="37222"/>
                </a:lnTo>
                <a:cubicBezTo>
                  <a:pt x="52984" y="130948"/>
                  <a:pt x="103481" y="164612"/>
                  <a:pt x="290741" y="156579"/>
                </a:cubicBezTo>
                <a:lnTo>
                  <a:pt x="315416" y="221039"/>
                </a:lnTo>
                <a:lnTo>
                  <a:pt x="109984" y="221995"/>
                </a:lnTo>
                <a:cubicBezTo>
                  <a:pt x="170619" y="333893"/>
                  <a:pt x="205623" y="338483"/>
                  <a:pt x="370886" y="333893"/>
                </a:cubicBezTo>
                <a:lnTo>
                  <a:pt x="405890" y="410403"/>
                </a:lnTo>
                <a:lnTo>
                  <a:pt x="244452" y="416333"/>
                </a:lnTo>
                <a:cubicBezTo>
                  <a:pt x="279265" y="495330"/>
                  <a:pt x="315607" y="529186"/>
                  <a:pt x="454857" y="522874"/>
                </a:cubicBezTo>
                <a:lnTo>
                  <a:pt x="481827" y="591352"/>
                </a:lnTo>
                <a:lnTo>
                  <a:pt x="353289" y="591352"/>
                </a:lnTo>
                <a:cubicBezTo>
                  <a:pt x="401682" y="671114"/>
                  <a:pt x="425400" y="707457"/>
                  <a:pt x="527351" y="698658"/>
                </a:cubicBezTo>
                <a:lnTo>
                  <a:pt x="554704" y="773065"/>
                </a:lnTo>
                <a:lnTo>
                  <a:pt x="464995" y="773065"/>
                </a:lnTo>
                <a:cubicBezTo>
                  <a:pt x="503250" y="859140"/>
                  <a:pt x="548391" y="862582"/>
                  <a:pt x="603097" y="871190"/>
                </a:cubicBezTo>
                <a:cubicBezTo>
                  <a:pt x="652255" y="878841"/>
                  <a:pt x="659141" y="971037"/>
                  <a:pt x="601949" y="1000493"/>
                </a:cubicBezTo>
                <a:lnTo>
                  <a:pt x="774099" y="1280905"/>
                </a:lnTo>
                <a:lnTo>
                  <a:pt x="946248" y="1000493"/>
                </a:lnTo>
                <a:cubicBezTo>
                  <a:pt x="888865" y="970845"/>
                  <a:pt x="895942" y="878841"/>
                  <a:pt x="945100" y="871190"/>
                </a:cubicBezTo>
                <a:cubicBezTo>
                  <a:pt x="999806" y="862582"/>
                  <a:pt x="1044564" y="859140"/>
                  <a:pt x="1083011" y="773065"/>
                </a:cubicBezTo>
                <a:lnTo>
                  <a:pt x="995406" y="773065"/>
                </a:lnTo>
                <a:lnTo>
                  <a:pt x="1022759" y="698467"/>
                </a:lnTo>
                <a:cubicBezTo>
                  <a:pt x="1124518" y="707457"/>
                  <a:pt x="1148237" y="670923"/>
                  <a:pt x="1196630" y="591352"/>
                </a:cubicBezTo>
                <a:lnTo>
                  <a:pt x="1068092" y="591352"/>
                </a:lnTo>
                <a:lnTo>
                  <a:pt x="1094488" y="523257"/>
                </a:lnTo>
                <a:cubicBezTo>
                  <a:pt x="1233164" y="529760"/>
                  <a:pt x="1269698" y="495713"/>
                  <a:pt x="1304893" y="416716"/>
                </a:cubicBezTo>
                <a:lnTo>
                  <a:pt x="1143455" y="410977"/>
                </a:lnTo>
                <a:lnTo>
                  <a:pt x="1178458" y="334466"/>
                </a:lnTo>
                <a:cubicBezTo>
                  <a:pt x="1343722" y="339057"/>
                  <a:pt x="1378726" y="334466"/>
                  <a:pt x="1439552" y="222378"/>
                </a:cubicBezTo>
                <a:lnTo>
                  <a:pt x="1234120" y="222378"/>
                </a:lnTo>
                <a:lnTo>
                  <a:pt x="1258604" y="157726"/>
                </a:lnTo>
                <a:cubicBezTo>
                  <a:pt x="1445864" y="165760"/>
                  <a:pt x="1496361" y="132095"/>
                  <a:pt x="1549536" y="38561"/>
                </a:cubicBezTo>
              </a:path>
            </a:pathLst>
          </a:custGeom>
          <a:gradFill>
            <a:gsLst>
              <a:gs pos="0">
                <a:srgbClr val="003F88">
                  <a:alpha val="50000"/>
                </a:srgbClr>
              </a:gs>
              <a:gs pos="100000">
                <a:srgbClr val="002858">
                  <a:alpha val="0"/>
                </a:srgbClr>
              </a:gs>
            </a:gsLst>
            <a:lin ang="5400000" scaled="1"/>
          </a:gradFill>
          <a:ln w="191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0" name="文本占位符 5">
            <a:extLst>
              <a:ext uri="{FF2B5EF4-FFF2-40B4-BE49-F238E27FC236}">
                <a16:creationId xmlns:a16="http://schemas.microsoft.com/office/drawing/2014/main" id="{E8B1DE65-60F2-63C0-823D-CC56BFFF4919}"/>
              </a:ext>
            </a:extLst>
          </p:cNvPr>
          <p:cNvSpPr txBox="1">
            <a:spLocks/>
          </p:cNvSpPr>
          <p:nvPr/>
        </p:nvSpPr>
        <p:spPr>
          <a:xfrm>
            <a:off x="1733660" y="2031089"/>
            <a:ext cx="4468432" cy="424732"/>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内部合规</a:t>
            </a:r>
          </a:p>
        </p:txBody>
      </p:sp>
      <p:sp>
        <p:nvSpPr>
          <p:cNvPr id="11" name="文本占位符 6">
            <a:extLst>
              <a:ext uri="{FF2B5EF4-FFF2-40B4-BE49-F238E27FC236}">
                <a16:creationId xmlns:a16="http://schemas.microsoft.com/office/drawing/2014/main" id="{5D3E38A6-B933-4CAE-1064-1AA1A654D277}"/>
              </a:ext>
            </a:extLst>
          </p:cNvPr>
          <p:cNvSpPr txBox="1">
            <a:spLocks/>
          </p:cNvSpPr>
          <p:nvPr/>
        </p:nvSpPr>
        <p:spPr>
          <a:xfrm>
            <a:off x="1480975" y="2590288"/>
            <a:ext cx="4654549" cy="133874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产品合规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业务合规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管理经营</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人员培训</a:t>
            </a:r>
            <a:endPar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2" name="文本占位符 41">
            <a:extLst>
              <a:ext uri="{FF2B5EF4-FFF2-40B4-BE49-F238E27FC236}">
                <a16:creationId xmlns:a16="http://schemas.microsoft.com/office/drawing/2014/main" id="{1188480E-3CC5-CE08-8D23-1F719855039B}"/>
              </a:ext>
            </a:extLst>
          </p:cNvPr>
          <p:cNvSpPr txBox="1">
            <a:spLocks/>
          </p:cNvSpPr>
          <p:nvPr/>
        </p:nvSpPr>
        <p:spPr>
          <a:xfrm>
            <a:off x="1667091" y="4062340"/>
            <a:ext cx="4468429" cy="372346"/>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使用场景</a:t>
            </a:r>
            <a:endParaRPr kumimoji="0" lang="zh-CN" altLang="en-US" sz="20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3" name="文本占位符 42">
            <a:extLst>
              <a:ext uri="{FF2B5EF4-FFF2-40B4-BE49-F238E27FC236}">
                <a16:creationId xmlns:a16="http://schemas.microsoft.com/office/drawing/2014/main" id="{ADC1B818-4916-51AC-ED00-AD823B29B008}"/>
              </a:ext>
            </a:extLst>
          </p:cNvPr>
          <p:cNvSpPr txBox="1">
            <a:spLocks/>
          </p:cNvSpPr>
          <p:nvPr/>
        </p:nvSpPr>
        <p:spPr>
          <a:xfrm>
            <a:off x="1480975" y="4531218"/>
            <a:ext cx="4654549" cy="121075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存储数据要素合规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产品数据要素合规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供应商数据产品合规</a:t>
            </a:r>
          </a:p>
        </p:txBody>
      </p:sp>
      <p:cxnSp>
        <p:nvCxnSpPr>
          <p:cNvPr id="14" name="直接连接符 15">
            <a:extLst>
              <a:ext uri="{FF2B5EF4-FFF2-40B4-BE49-F238E27FC236}">
                <a16:creationId xmlns:a16="http://schemas.microsoft.com/office/drawing/2014/main" id="{6DA44694-5CC9-B781-C8EF-C3BC273F0082}"/>
              </a:ext>
            </a:extLst>
          </p:cNvPr>
          <p:cNvCxnSpPr>
            <a:cxnSpLocks/>
          </p:cNvCxnSpPr>
          <p:nvPr/>
        </p:nvCxnSpPr>
        <p:spPr>
          <a:xfrm>
            <a:off x="1504371" y="4115879"/>
            <a:ext cx="0" cy="223617"/>
          </a:xfrm>
          <a:prstGeom prst="line">
            <a:avLst/>
          </a:prstGeom>
          <a:noFill/>
          <a:ln w="63500" cap="rnd" cmpd="sng" algn="ctr">
            <a:solidFill>
              <a:srgbClr val="FFC000"/>
            </a:solidFill>
            <a:prstDash val="solid"/>
            <a:round/>
          </a:ln>
          <a:effectLst/>
        </p:spPr>
      </p:cxnSp>
      <p:pic>
        <p:nvPicPr>
          <p:cNvPr id="15" name="图片占位符 8">
            <a:extLst>
              <a:ext uri="{FF2B5EF4-FFF2-40B4-BE49-F238E27FC236}">
                <a16:creationId xmlns:a16="http://schemas.microsoft.com/office/drawing/2014/main" id="{3E4934D6-6294-CFA6-D44A-2955203D5113}"/>
              </a:ext>
            </a:extLst>
          </p:cNvPr>
          <p:cNvPicPr>
            <a:picLocks noChangeAspect="1"/>
          </p:cNvPicPr>
          <p:nvPr/>
        </p:nvPicPr>
        <p:blipFill>
          <a:blip r:embed="rId6">
            <a:extLst>
              <a:ext uri="{28A0092B-C50C-407E-A947-70E740481C1C}">
                <a14:useLocalDpi xmlns:a14="http://schemas.microsoft.com/office/drawing/2010/main" val="0"/>
              </a:ext>
            </a:extLst>
          </a:blip>
          <a:srcRect t="7806" b="7806"/>
          <a:stretch>
            <a:fillRect/>
          </a:stretch>
        </p:blipFill>
        <p:spPr>
          <a:xfrm>
            <a:off x="5765331" y="2009526"/>
            <a:ext cx="9213654" cy="3312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8000">
                <a:srgbClr val="002858"/>
              </a:gs>
            </a:gsLst>
            <a:lin ang="5400000" scaled="1"/>
          </a:gradFill>
          <a:ln w="12700">
            <a:noFill/>
          </a:ln>
          <a:effectLst>
            <a:outerShdw blurRad="63500" dist="25400" algn="ctr" rotWithShape="0">
              <a:srgbClr val="002858">
                <a:alpha val="20000"/>
              </a:srgbClr>
            </a:outerShdw>
          </a:effectLst>
        </p:spPr>
      </p:pic>
      <p:pic>
        <p:nvPicPr>
          <p:cNvPr id="16" name="图形 15" descr="警笛">
            <a:extLst>
              <a:ext uri="{FF2B5EF4-FFF2-40B4-BE49-F238E27FC236}">
                <a16:creationId xmlns:a16="http://schemas.microsoft.com/office/drawing/2014/main" id="{75A935E4-51DF-B121-1EB7-57B5596ECB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0490" y="1886887"/>
            <a:ext cx="568934" cy="568934"/>
          </a:xfrm>
          <a:prstGeom prst="rect">
            <a:avLst/>
          </a:prstGeom>
        </p:spPr>
      </p:pic>
      <p:sp>
        <p:nvSpPr>
          <p:cNvPr id="17" name="文本框 16">
            <a:extLst>
              <a:ext uri="{FF2B5EF4-FFF2-40B4-BE49-F238E27FC236}">
                <a16:creationId xmlns:a16="http://schemas.microsoft.com/office/drawing/2014/main" id="{04E4BFD7-EC3F-E4CA-22C1-F772433CE496}"/>
              </a:ext>
            </a:extLst>
          </p:cNvPr>
          <p:cNvSpPr txBox="1"/>
          <p:nvPr/>
        </p:nvSpPr>
        <p:spPr>
          <a:xfrm>
            <a:off x="7610007" y="1640194"/>
            <a:ext cx="9477530" cy="369332"/>
          </a:xfrm>
          <a:prstGeom prst="rect">
            <a:avLst/>
          </a:prstGeom>
          <a:noFill/>
        </p:spPr>
        <p:txBody>
          <a:bodyPr wrap="square">
            <a:spAutoFit/>
          </a:bodyPr>
          <a:lstStyle/>
          <a:p>
            <a:r>
              <a:rPr lang="zh-CN" altLang="en-US" b="1" dirty="0">
                <a:solidFill>
                  <a:srgbClr val="002060"/>
                </a:solidFill>
                <a:latin typeface="微软雅黑" panose="020B0503020204020204" pitchFamily="34" charset="-122"/>
                <a:ea typeface="微软雅黑" panose="020B0503020204020204" pitchFamily="34" charset="-122"/>
              </a:rPr>
              <a:t>适用场景</a:t>
            </a:r>
            <a:r>
              <a:rPr lang="en-US" altLang="zh-CN" b="1" dirty="0">
                <a:solidFill>
                  <a:srgbClr val="002060"/>
                </a:solidFill>
                <a:latin typeface="微软雅黑" panose="020B0503020204020204" pitchFamily="34" charset="-122"/>
                <a:ea typeface="微软雅黑" panose="020B0503020204020204" pitchFamily="34" charset="-122"/>
              </a:rPr>
              <a:t>-</a:t>
            </a:r>
            <a:r>
              <a:rPr lang="zh-CN" altLang="en-US" b="1" dirty="0">
                <a:solidFill>
                  <a:srgbClr val="002060"/>
                </a:solidFill>
                <a:latin typeface="微软雅黑" panose="020B0503020204020204" pitchFamily="34" charset="-122"/>
                <a:ea typeface="微软雅黑" panose="020B0503020204020204" pitchFamily="34" charset="-122"/>
              </a:rPr>
              <a:t>内部</a:t>
            </a:r>
          </a:p>
        </p:txBody>
      </p:sp>
      <p:sp>
        <p:nvSpPr>
          <p:cNvPr id="18" name="矩形: 圆角 31">
            <a:extLst>
              <a:ext uri="{FF2B5EF4-FFF2-40B4-BE49-F238E27FC236}">
                <a16:creationId xmlns:a16="http://schemas.microsoft.com/office/drawing/2014/main" id="{C9F3D509-40E9-ED54-C0DA-CB15CD87B7C1}"/>
              </a:ext>
            </a:extLst>
          </p:cNvPr>
          <p:cNvSpPr/>
          <p:nvPr/>
        </p:nvSpPr>
        <p:spPr>
          <a:xfrm>
            <a:off x="1374957" y="3962483"/>
            <a:ext cx="2929414" cy="1703831"/>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9" name="灯片编号占位符 18">
            <a:extLst>
              <a:ext uri="{FF2B5EF4-FFF2-40B4-BE49-F238E27FC236}">
                <a16:creationId xmlns:a16="http://schemas.microsoft.com/office/drawing/2014/main" id="{1851C0CD-9B78-91A4-D2D7-CA07E4332B2C}"/>
              </a:ext>
            </a:extLst>
          </p:cNvPr>
          <p:cNvSpPr>
            <a:spLocks noGrp="1"/>
          </p:cNvSpPr>
          <p:nvPr>
            <p:ph type="sldNum" sz="quarter" idx="11"/>
          </p:nvPr>
        </p:nvSpPr>
        <p:spPr/>
        <p:txBody>
          <a:bodyPr/>
          <a:lstStyle/>
          <a:p>
            <a:fld id="{30F1A57F-7590-DA4B-A3C4-2D26B37BD10B}" type="slidenum">
              <a:rPr kumimoji="1" lang="zh-CN" altLang="en-US" smtClean="0"/>
              <a:pPr/>
              <a:t>76</a:t>
            </a:fld>
            <a:endParaRPr kumimoji="1" lang="zh-CN" altLang="en-US" dirty="0"/>
          </a:p>
        </p:txBody>
      </p:sp>
    </p:spTree>
    <p:extLst>
      <p:ext uri="{BB962C8B-B14F-4D97-AF65-F5344CB8AC3E}">
        <p14:creationId xmlns:p14="http://schemas.microsoft.com/office/powerpoint/2010/main" val="3860347181"/>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F4A0613E-52B4-AE76-7460-CF34A4078E1E}"/>
              </a:ext>
            </a:extLst>
          </p:cNvPr>
          <p:cNvSpPr txBox="1"/>
          <p:nvPr/>
        </p:nvSpPr>
        <p:spPr>
          <a:xfrm>
            <a:off x="2354270" y="1041683"/>
            <a:ext cx="4914106" cy="400110"/>
          </a:xfrm>
          <a:prstGeom prst="rect">
            <a:avLst/>
          </a:prstGeom>
          <a:noFill/>
        </p:spPr>
        <p:txBody>
          <a:bodyPr wrap="square">
            <a:spAutoFit/>
          </a:bodyPr>
          <a:lstStyle/>
          <a:p>
            <a:pPr marL="285750" indent="-285750" fontAlgn="auto">
              <a:spcBef>
                <a:spcPts val="0"/>
              </a:spcBef>
              <a:spcAft>
                <a:spcPts val="0"/>
              </a:spcAft>
              <a:buFont typeface="Wingdings" panose="05000000000000000000" pitchFamily="2" charset="2"/>
              <a:buChar char="Ø"/>
            </a:pPr>
            <a:r>
              <a:rPr lang="zh-CN" altLang="zh-CN" sz="20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基于深度学习的个人信息抽取算法</a:t>
            </a:r>
            <a:endParaRPr lang="zh-CN" altLang="en-US" sz="20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DF890A86-AB85-3441-0B11-CEBE64929555}"/>
              </a:ext>
            </a:extLst>
          </p:cNvPr>
          <p:cNvPicPr>
            <a:picLocks noChangeAspect="1"/>
          </p:cNvPicPr>
          <p:nvPr/>
        </p:nvPicPr>
        <p:blipFill>
          <a:blip r:embed="rId3"/>
          <a:stretch>
            <a:fillRect/>
          </a:stretch>
        </p:blipFill>
        <p:spPr>
          <a:xfrm>
            <a:off x="1863025" y="1603685"/>
            <a:ext cx="9342120" cy="4586689"/>
          </a:xfrm>
          <a:prstGeom prst="rect">
            <a:avLst/>
          </a:prstGeom>
        </p:spPr>
      </p:pic>
      <p:sp>
        <p:nvSpPr>
          <p:cNvPr id="15" name="矩形 14">
            <a:extLst>
              <a:ext uri="{FF2B5EF4-FFF2-40B4-BE49-F238E27FC236}">
                <a16:creationId xmlns:a16="http://schemas.microsoft.com/office/drawing/2014/main" id="{432EA415-FFE9-7EEF-4C8A-ED9930FBDEAF}"/>
              </a:ext>
            </a:extLst>
          </p:cNvPr>
          <p:cNvSpPr/>
          <p:nvPr/>
        </p:nvSpPr>
        <p:spPr>
          <a:xfrm>
            <a:off x="1122533" y="1054935"/>
            <a:ext cx="1231737" cy="400110"/>
          </a:xfrm>
          <a:prstGeom prst="rect">
            <a:avLst/>
          </a:prstGeom>
          <a:solidFill>
            <a:schemeClr val="accent1">
              <a:lumMod val="60000"/>
              <a:lumOff val="40000"/>
              <a:alpha val="267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a16="http://schemas.microsoft.com/office/drawing/2014/main" id="{F7EEC94C-BBB8-BEF8-B5CC-A64B22290A83}"/>
              </a:ext>
            </a:extLst>
          </p:cNvPr>
          <p:cNvSpPr txBox="1"/>
          <p:nvPr/>
        </p:nvSpPr>
        <p:spPr>
          <a:xfrm>
            <a:off x="1137594" y="1041683"/>
            <a:ext cx="2014997" cy="400110"/>
          </a:xfrm>
          <a:prstGeom prst="rect">
            <a:avLst/>
          </a:prstGeom>
          <a:noFill/>
        </p:spPr>
        <p:txBody>
          <a:bodyPr wrap="square">
            <a:spAutoFit/>
          </a:bodyPr>
          <a:lstStyle/>
          <a:p>
            <a:r>
              <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技术支撑</a:t>
            </a:r>
            <a:endParaRPr lang="zh-CN" altLang="en-US" sz="2000" b="1" dirty="0">
              <a:latin typeface="微软雅黑" panose="020B0503020204020204" pitchFamily="34" charset="-122"/>
              <a:ea typeface="微软雅黑" panose="020B0503020204020204" pitchFamily="34" charset="-122"/>
            </a:endParaRPr>
          </a:p>
        </p:txBody>
      </p:sp>
      <p:sp>
        <p:nvSpPr>
          <p:cNvPr id="2" name="灯片编号占位符 1">
            <a:extLst>
              <a:ext uri="{FF2B5EF4-FFF2-40B4-BE49-F238E27FC236}">
                <a16:creationId xmlns:a16="http://schemas.microsoft.com/office/drawing/2014/main" id="{87A95229-E05B-3C1F-61DE-F2A8BB80FAE2}"/>
              </a:ext>
            </a:extLst>
          </p:cNvPr>
          <p:cNvSpPr>
            <a:spLocks noGrp="1"/>
          </p:cNvSpPr>
          <p:nvPr>
            <p:ph type="sldNum" sz="quarter" idx="11"/>
          </p:nvPr>
        </p:nvSpPr>
        <p:spPr/>
        <p:txBody>
          <a:bodyPr/>
          <a:lstStyle/>
          <a:p>
            <a:fld id="{30F1A57F-7590-DA4B-A3C4-2D26B37BD10B}" type="slidenum">
              <a:rPr kumimoji="1" lang="zh-CN" altLang="en-US" smtClean="0"/>
              <a:pPr/>
              <a:t>77</a:t>
            </a:fld>
            <a:endParaRPr kumimoji="1" lang="zh-CN" altLang="en-US" dirty="0"/>
          </a:p>
        </p:txBody>
      </p:sp>
    </p:spTree>
    <p:extLst>
      <p:ext uri="{BB962C8B-B14F-4D97-AF65-F5344CB8AC3E}">
        <p14:creationId xmlns:p14="http://schemas.microsoft.com/office/powerpoint/2010/main" val="4189623197"/>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82E036CF-8026-4371-473F-1CBEDEC8B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34" y="1083246"/>
            <a:ext cx="10482219" cy="5246569"/>
          </a:xfrm>
          <a:prstGeom prst="rect">
            <a:avLst/>
          </a:prstGeom>
        </p:spPr>
      </p:pic>
      <p:sp>
        <p:nvSpPr>
          <p:cNvPr id="4" name="灯片编号占位符 3">
            <a:extLst>
              <a:ext uri="{FF2B5EF4-FFF2-40B4-BE49-F238E27FC236}">
                <a16:creationId xmlns:a16="http://schemas.microsoft.com/office/drawing/2014/main" id="{FA95C6F7-1498-21D7-5791-825CFD3C1B37}"/>
              </a:ext>
            </a:extLst>
          </p:cNvPr>
          <p:cNvSpPr>
            <a:spLocks noGrp="1"/>
          </p:cNvSpPr>
          <p:nvPr>
            <p:ph type="sldNum" sz="quarter" idx="11"/>
          </p:nvPr>
        </p:nvSpPr>
        <p:spPr/>
        <p:txBody>
          <a:bodyPr/>
          <a:lstStyle/>
          <a:p>
            <a:fld id="{30F1A57F-7590-DA4B-A3C4-2D26B37BD10B}" type="slidenum">
              <a:rPr kumimoji="1" lang="zh-CN" altLang="en-US" smtClean="0"/>
              <a:pPr/>
              <a:t>78</a:t>
            </a:fld>
            <a:endParaRPr kumimoji="1" lang="zh-CN" altLang="en-US" dirty="0"/>
          </a:p>
        </p:txBody>
      </p:sp>
    </p:spTree>
    <p:extLst>
      <p:ext uri="{BB962C8B-B14F-4D97-AF65-F5344CB8AC3E}">
        <p14:creationId xmlns:p14="http://schemas.microsoft.com/office/powerpoint/2010/main" val="2447715964"/>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C1AD8B75-DC08-0428-FE3D-E6B7B62821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9135" y="1083247"/>
            <a:ext cx="10482218" cy="5246569"/>
          </a:xfrm>
          <a:prstGeom prst="rect">
            <a:avLst/>
          </a:prstGeom>
        </p:spPr>
      </p:pic>
      <p:sp>
        <p:nvSpPr>
          <p:cNvPr id="4" name="灯片编号占位符 3">
            <a:extLst>
              <a:ext uri="{FF2B5EF4-FFF2-40B4-BE49-F238E27FC236}">
                <a16:creationId xmlns:a16="http://schemas.microsoft.com/office/drawing/2014/main" id="{F23579C2-440F-7155-4DC7-6E8FFE7919EE}"/>
              </a:ext>
            </a:extLst>
          </p:cNvPr>
          <p:cNvSpPr>
            <a:spLocks noGrp="1"/>
          </p:cNvSpPr>
          <p:nvPr>
            <p:ph type="sldNum" sz="quarter" idx="11"/>
          </p:nvPr>
        </p:nvSpPr>
        <p:spPr/>
        <p:txBody>
          <a:bodyPr/>
          <a:lstStyle/>
          <a:p>
            <a:fld id="{30F1A57F-7590-DA4B-A3C4-2D26B37BD10B}" type="slidenum">
              <a:rPr kumimoji="1" lang="zh-CN" altLang="en-US" smtClean="0"/>
              <a:pPr/>
              <a:t>79</a:t>
            </a:fld>
            <a:endParaRPr kumimoji="1" lang="zh-CN" altLang="en-US" dirty="0"/>
          </a:p>
        </p:txBody>
      </p:sp>
    </p:spTree>
    <p:extLst>
      <p:ext uri="{BB962C8B-B14F-4D97-AF65-F5344CB8AC3E}">
        <p14:creationId xmlns:p14="http://schemas.microsoft.com/office/powerpoint/2010/main" val="14652823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552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百万富翁问题</a:t>
            </a:r>
            <a:endParaRPr lang="zh-CN" altLang="en-US" sz="2400" b="1" dirty="0">
              <a:latin typeface="微软雅黑" panose="020B0503020204020204" pitchFamily="34" charset="-122"/>
              <a:ea typeface="微软雅黑" panose="020B0503020204020204" pitchFamily="34" charset="-122"/>
            </a:endParaRPr>
          </a:p>
        </p:txBody>
      </p:sp>
      <p:sp>
        <p:nvSpPr>
          <p:cNvPr id="2" name="灯片编号占位符 1">
            <a:extLst>
              <a:ext uri="{FF2B5EF4-FFF2-40B4-BE49-F238E27FC236}">
                <a16:creationId xmlns:a16="http://schemas.microsoft.com/office/drawing/2014/main" id="{DB468EBC-5994-A4E6-7F3C-4C94D2AFE3BD}"/>
              </a:ext>
            </a:extLst>
          </p:cNvPr>
          <p:cNvSpPr>
            <a:spLocks noGrp="1"/>
          </p:cNvSpPr>
          <p:nvPr>
            <p:ph type="sldNum" sz="quarter" idx="11"/>
          </p:nvPr>
        </p:nvSpPr>
        <p:spPr/>
        <p:txBody>
          <a:bodyPr/>
          <a:lstStyle/>
          <a:p>
            <a:fld id="{30F1A57F-7590-DA4B-A3C4-2D26B37BD10B}" type="slidenum">
              <a:rPr kumimoji="1" lang="zh-CN" altLang="en-US" smtClean="0"/>
              <a:pPr/>
              <a:t>8</a:t>
            </a:fld>
            <a:endParaRPr kumimoji="1" lang="zh-CN" altLang="en-US" dirty="0"/>
          </a:p>
        </p:txBody>
      </p:sp>
      <p:sp>
        <p:nvSpPr>
          <p:cNvPr id="7" name="文本框 6">
            <a:extLst>
              <a:ext uri="{FF2B5EF4-FFF2-40B4-BE49-F238E27FC236}">
                <a16:creationId xmlns:a16="http://schemas.microsoft.com/office/drawing/2014/main" id="{EA692733-1C00-B497-5B32-4DE04984603E}"/>
              </a:ext>
            </a:extLst>
          </p:cNvPr>
          <p:cNvSpPr txBox="1"/>
          <p:nvPr/>
        </p:nvSpPr>
        <p:spPr>
          <a:xfrm>
            <a:off x="1101733" y="1501583"/>
            <a:ext cx="9996312" cy="461665"/>
          </a:xfrm>
          <a:prstGeom prst="rect">
            <a:avLst/>
          </a:prstGeom>
          <a:noFill/>
        </p:spPr>
        <p:txBody>
          <a:bodyPr wrap="square">
            <a:spAutoFit/>
          </a:bodyPr>
          <a:lstStyle/>
          <a:p>
            <a:r>
              <a:rPr lang="zh-CN" altLang="en-US" sz="2400" b="1" dirty="0">
                <a:solidFill>
                  <a:srgbClr val="C00000"/>
                </a:solidFill>
                <a:latin typeface="Microsoft YaHei" panose="020B0503020204020204" pitchFamily="34" charset="-122"/>
                <a:ea typeface="Microsoft YaHei" panose="020B0503020204020204" pitchFamily="34" charset="-122"/>
              </a:rPr>
              <a:t>姚氏百万富翁问题</a:t>
            </a:r>
          </a:p>
        </p:txBody>
      </p:sp>
      <p:sp>
        <p:nvSpPr>
          <p:cNvPr id="10" name="文本框 9">
            <a:extLst>
              <a:ext uri="{FF2B5EF4-FFF2-40B4-BE49-F238E27FC236}">
                <a16:creationId xmlns:a16="http://schemas.microsoft.com/office/drawing/2014/main" id="{23AE554B-16D4-9101-9E6B-66651BE9D435}"/>
              </a:ext>
            </a:extLst>
          </p:cNvPr>
          <p:cNvSpPr txBox="1"/>
          <p:nvPr/>
        </p:nvSpPr>
        <p:spPr>
          <a:xfrm>
            <a:off x="2089151" y="5883031"/>
            <a:ext cx="8693552" cy="646331"/>
          </a:xfrm>
          <a:prstGeom prst="rect">
            <a:avLst/>
          </a:prstGeom>
          <a:noFill/>
        </p:spPr>
        <p:txBody>
          <a:bodyPr wrap="square">
            <a:spAutoFit/>
          </a:bodyPr>
          <a:lstStyle/>
          <a:p>
            <a:r>
              <a:rPr lang="en" altLang="zh-CN" b="0" i="1" dirty="0">
                <a:solidFill>
                  <a:srgbClr val="4D4D4D"/>
                </a:solidFill>
                <a:effectLst/>
                <a:latin typeface="-apple-system"/>
              </a:rPr>
              <a:t>Yao, Andrew C. “Protocols for secure computations.” *Foundations of Computer Science, 1982. F</a:t>
            </a:r>
            <a:r>
              <a:rPr lang="en-US" altLang="zh-CN" i="1" dirty="0">
                <a:solidFill>
                  <a:srgbClr val="4D4D4D"/>
                </a:solidFill>
                <a:latin typeface="-apple-system"/>
              </a:rPr>
              <a:t>O</a:t>
            </a:r>
            <a:r>
              <a:rPr lang="en" altLang="zh-CN" b="0" i="1" dirty="0">
                <a:solidFill>
                  <a:srgbClr val="4D4D4D"/>
                </a:solidFill>
                <a:effectLst/>
                <a:latin typeface="-apple-system"/>
              </a:rPr>
              <a:t>CS’08. 23rd Annual Symposium on</a:t>
            </a:r>
            <a:r>
              <a:rPr lang="en" altLang="zh-CN" b="0" i="0" dirty="0">
                <a:solidFill>
                  <a:srgbClr val="4D4D4D"/>
                </a:solidFill>
                <a:effectLst/>
                <a:latin typeface="-apple-system"/>
              </a:rPr>
              <a:t>. IEEE, 1982.</a:t>
            </a:r>
            <a:endParaRPr lang="zh-CN" altLang="en-US" dirty="0"/>
          </a:p>
        </p:txBody>
      </p:sp>
      <p:sp>
        <p:nvSpPr>
          <p:cNvPr id="12" name="文本框 11">
            <a:extLst>
              <a:ext uri="{FF2B5EF4-FFF2-40B4-BE49-F238E27FC236}">
                <a16:creationId xmlns:a16="http://schemas.microsoft.com/office/drawing/2014/main" id="{0E96E009-7525-0780-7749-6B2898F927E1}"/>
              </a:ext>
            </a:extLst>
          </p:cNvPr>
          <p:cNvSpPr txBox="1"/>
          <p:nvPr/>
        </p:nvSpPr>
        <p:spPr>
          <a:xfrm>
            <a:off x="4099360" y="1389749"/>
            <a:ext cx="6998686" cy="923330"/>
          </a:xfrm>
          <a:prstGeom prst="rect">
            <a:avLst/>
          </a:prstGeom>
          <a:noFill/>
        </p:spPr>
        <p:txBody>
          <a:bodyPr wrap="square">
            <a:spAutoFit/>
          </a:bodyPr>
          <a:lstStyle/>
          <a:p>
            <a:r>
              <a:rPr lang="zh-CN" altLang="en-US" b="0" i="0" dirty="0">
                <a:solidFill>
                  <a:srgbClr val="4F4F4F"/>
                </a:solidFill>
                <a:effectLst/>
                <a:latin typeface="Microsoft YaHei" panose="020B0503020204020204" pitchFamily="34" charset="-122"/>
                <a:ea typeface="Microsoft YaHei" panose="020B0503020204020204" pitchFamily="34" charset="-122"/>
              </a:rPr>
              <a:t>世界著名计算机学家，</a:t>
            </a:r>
            <a:r>
              <a:rPr lang="en-US" altLang="zh-CN" b="0" i="0" dirty="0">
                <a:solidFill>
                  <a:srgbClr val="4F4F4F"/>
                </a:solidFill>
                <a:effectLst/>
                <a:latin typeface="Microsoft YaHei" panose="020B0503020204020204" pitchFamily="34" charset="-122"/>
                <a:ea typeface="Microsoft YaHei" panose="020B0503020204020204" pitchFamily="34" charset="-122"/>
              </a:rPr>
              <a:t>2000</a:t>
            </a:r>
            <a:r>
              <a:rPr lang="zh-CN" altLang="en-US" b="0" i="0" dirty="0">
                <a:solidFill>
                  <a:srgbClr val="4F4F4F"/>
                </a:solidFill>
                <a:effectLst/>
                <a:latin typeface="Microsoft YaHei" panose="020B0503020204020204" pitchFamily="34" charset="-122"/>
                <a:ea typeface="Microsoft YaHei" panose="020B0503020204020204" pitchFamily="34" charset="-122"/>
              </a:rPr>
              <a:t>年图灵奖得主，中国科学院院士，美国科学院院士，美国科学与艺术学院院士，清华大学高等研究中心教授，香港中文大学博文讲座教授。</a:t>
            </a:r>
            <a:endParaRPr lang="zh-CN" altLang="en-US" dirty="0">
              <a:latin typeface="Microsoft YaHei" panose="020B0503020204020204" pitchFamily="34" charset="-122"/>
              <a:ea typeface="Microsoft YaHei" panose="020B0503020204020204" pitchFamily="34" charset="-122"/>
            </a:endParaRPr>
          </a:p>
        </p:txBody>
      </p:sp>
      <p:pic>
        <p:nvPicPr>
          <p:cNvPr id="13" name="图片 12">
            <a:extLst>
              <a:ext uri="{FF2B5EF4-FFF2-40B4-BE49-F238E27FC236}">
                <a16:creationId xmlns:a16="http://schemas.microsoft.com/office/drawing/2014/main" id="{18153069-7F53-11A3-E13E-5825D6C4CC0B}"/>
              </a:ext>
            </a:extLst>
          </p:cNvPr>
          <p:cNvPicPr>
            <a:picLocks noChangeAspect="1"/>
          </p:cNvPicPr>
          <p:nvPr/>
        </p:nvPicPr>
        <p:blipFill>
          <a:blip r:embed="rId3"/>
          <a:stretch>
            <a:fillRect/>
          </a:stretch>
        </p:blipFill>
        <p:spPr>
          <a:xfrm>
            <a:off x="1409297" y="2876298"/>
            <a:ext cx="9373406" cy="1880294"/>
          </a:xfrm>
          <a:prstGeom prst="rect">
            <a:avLst/>
          </a:prstGeom>
        </p:spPr>
      </p:pic>
    </p:spTree>
    <p:extLst>
      <p:ext uri="{BB962C8B-B14F-4D97-AF65-F5344CB8AC3E}">
        <p14:creationId xmlns:p14="http://schemas.microsoft.com/office/powerpoint/2010/main" val="849167896"/>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80C4FB17-CE1D-763A-20B0-606B0F9869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9135" y="1083246"/>
            <a:ext cx="10482218" cy="5246569"/>
          </a:xfrm>
          <a:prstGeom prst="rect">
            <a:avLst/>
          </a:prstGeom>
        </p:spPr>
      </p:pic>
      <p:sp>
        <p:nvSpPr>
          <p:cNvPr id="4" name="灯片编号占位符 3">
            <a:extLst>
              <a:ext uri="{FF2B5EF4-FFF2-40B4-BE49-F238E27FC236}">
                <a16:creationId xmlns:a16="http://schemas.microsoft.com/office/drawing/2014/main" id="{D75C2237-8641-3C41-BAE9-3BEBCFE4E882}"/>
              </a:ext>
            </a:extLst>
          </p:cNvPr>
          <p:cNvSpPr>
            <a:spLocks noGrp="1"/>
          </p:cNvSpPr>
          <p:nvPr>
            <p:ph type="sldNum" sz="quarter" idx="11"/>
          </p:nvPr>
        </p:nvSpPr>
        <p:spPr/>
        <p:txBody>
          <a:bodyPr/>
          <a:lstStyle/>
          <a:p>
            <a:fld id="{30F1A57F-7590-DA4B-A3C4-2D26B37BD10B}" type="slidenum">
              <a:rPr kumimoji="1" lang="zh-CN" altLang="en-US" smtClean="0"/>
              <a:pPr/>
              <a:t>80</a:t>
            </a:fld>
            <a:endParaRPr kumimoji="1" lang="zh-CN" altLang="en-US" dirty="0"/>
          </a:p>
        </p:txBody>
      </p:sp>
    </p:spTree>
    <p:extLst>
      <p:ext uri="{BB962C8B-B14F-4D97-AF65-F5344CB8AC3E}">
        <p14:creationId xmlns:p14="http://schemas.microsoft.com/office/powerpoint/2010/main" val="1002771641"/>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3F730865-3757-DC77-326B-C60B39A04BAF}"/>
              </a:ext>
            </a:extLst>
          </p:cNvPr>
          <p:cNvPicPr>
            <a:picLocks noChangeAspect="1"/>
          </p:cNvPicPr>
          <p:nvPr/>
        </p:nvPicPr>
        <p:blipFill>
          <a:blip r:embed="rId3"/>
          <a:stretch>
            <a:fillRect/>
          </a:stretch>
        </p:blipFill>
        <p:spPr>
          <a:xfrm>
            <a:off x="1675908" y="1291098"/>
            <a:ext cx="9368692" cy="4689636"/>
          </a:xfrm>
          <a:prstGeom prst="rect">
            <a:avLst/>
          </a:prstGeom>
        </p:spPr>
      </p:pic>
      <p:sp>
        <p:nvSpPr>
          <p:cNvPr id="4" name="文本框 3">
            <a:extLst>
              <a:ext uri="{FF2B5EF4-FFF2-40B4-BE49-F238E27FC236}">
                <a16:creationId xmlns:a16="http://schemas.microsoft.com/office/drawing/2014/main" id="{8C99787D-D8E9-A739-C6CD-F091B52C8C32}"/>
              </a:ext>
            </a:extLst>
          </p:cNvPr>
          <p:cNvSpPr txBox="1"/>
          <p:nvPr/>
        </p:nvSpPr>
        <p:spPr>
          <a:xfrm>
            <a:off x="8744192" y="3733874"/>
            <a:ext cx="2712231" cy="892552"/>
          </a:xfrm>
          <a:prstGeom prst="rect">
            <a:avLst/>
          </a:prstGeom>
          <a:solidFill>
            <a:srgbClr val="3365A0"/>
          </a:solidFill>
        </p:spPr>
        <p:txBody>
          <a:bodyPr wrap="square">
            <a:spAutoFit/>
          </a:bodyPr>
          <a:lstStyle/>
          <a:p>
            <a:pPr fontAlgn="auto">
              <a:spcBef>
                <a:spcPts val="0"/>
              </a:spcBef>
              <a:spcAft>
                <a:spcPts val="0"/>
              </a:spcAft>
            </a:pPr>
            <a:r>
              <a:rPr lang="zh-CN" altLang="en-US" sz="1400" dirty="0">
                <a:solidFill>
                  <a:prstClr val="white"/>
                </a:solidFill>
                <a:latin typeface="微软雅黑" panose="020B0503020204020204" pitchFamily="34" charset="-122"/>
                <a:ea typeface="微软雅黑" panose="020B0503020204020204" pitchFamily="34" charset="-122"/>
              </a:rPr>
              <a:t>个人信息保护法</a:t>
            </a:r>
            <a:endParaRPr lang="en-US" altLang="zh-CN" sz="1400" dirty="0">
              <a:solidFill>
                <a:prstClr val="white"/>
              </a:solidFill>
              <a:latin typeface="微软雅黑" panose="020B0503020204020204" pitchFamily="34" charset="-122"/>
              <a:ea typeface="微软雅黑" panose="020B0503020204020204" pitchFamily="34" charset="-122"/>
            </a:endParaRPr>
          </a:p>
          <a:p>
            <a:pPr fontAlgn="auto">
              <a:spcBef>
                <a:spcPts val="0"/>
              </a:spcBef>
              <a:spcAft>
                <a:spcPts val="0"/>
              </a:spcAft>
            </a:pPr>
            <a:r>
              <a:rPr lang="zh-CN" altLang="en-US" sz="1400" dirty="0">
                <a:solidFill>
                  <a:prstClr val="white"/>
                </a:solidFill>
                <a:latin typeface="微软雅黑" panose="020B0503020204020204" pitchFamily="34" charset="-122"/>
                <a:ea typeface="微软雅黑" panose="020B0503020204020204" pitchFamily="34" charset="-122"/>
              </a:rPr>
              <a:t>第五章　个人信息处理者的义务</a:t>
            </a:r>
            <a:endParaRPr lang="en-US" altLang="zh-CN" sz="1400" dirty="0">
              <a:solidFill>
                <a:prstClr val="white"/>
              </a:solidFill>
              <a:latin typeface="微软雅黑" panose="020B0503020204020204" pitchFamily="34" charset="-122"/>
              <a:ea typeface="微软雅黑" panose="020B0503020204020204" pitchFamily="34" charset="-122"/>
            </a:endParaRP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第五十一条 （三）采取相应的加密、去标识化等安全技术措施</a:t>
            </a:r>
          </a:p>
        </p:txBody>
      </p:sp>
      <p:sp>
        <p:nvSpPr>
          <p:cNvPr id="5" name="文本框 4">
            <a:extLst>
              <a:ext uri="{FF2B5EF4-FFF2-40B4-BE49-F238E27FC236}">
                <a16:creationId xmlns:a16="http://schemas.microsoft.com/office/drawing/2014/main" id="{4C37D320-231D-0FC8-5554-4F206069ED49}"/>
              </a:ext>
            </a:extLst>
          </p:cNvPr>
          <p:cNvSpPr txBox="1"/>
          <p:nvPr/>
        </p:nvSpPr>
        <p:spPr>
          <a:xfrm>
            <a:off x="8744192" y="1351288"/>
            <a:ext cx="2712231" cy="892552"/>
          </a:xfrm>
          <a:prstGeom prst="rect">
            <a:avLst/>
          </a:prstGeom>
          <a:solidFill>
            <a:srgbClr val="3365A0"/>
          </a:solidFill>
        </p:spPr>
        <p:txBody>
          <a:bodyPr wrap="square">
            <a:spAutoFit/>
          </a:bodyPr>
          <a:lstStyle>
            <a:defPPr>
              <a:defRPr lang="zh-CN"/>
            </a:defPPr>
            <a:lvl1pPr>
              <a:defRPr sz="1400">
                <a:solidFill>
                  <a:schemeClr val="bg1"/>
                </a:solidFill>
                <a:latin typeface="+mn-ea"/>
              </a:defRPr>
            </a:lvl1pPr>
          </a:lstStyle>
          <a:p>
            <a:pPr fontAlgn="auto">
              <a:spcBef>
                <a:spcPts val="0"/>
              </a:spcBef>
              <a:spcAft>
                <a:spcPts val="0"/>
              </a:spcAft>
            </a:pPr>
            <a:r>
              <a:rPr lang="zh-CN" altLang="en-US" dirty="0">
                <a:solidFill>
                  <a:prstClr val="white"/>
                </a:solidFill>
                <a:latin typeface="微软雅黑" panose="020B0503020204020204" pitchFamily="34" charset="-122"/>
                <a:ea typeface="微软雅黑" panose="020B0503020204020204" pitchFamily="34" charset="-122"/>
              </a:rPr>
              <a:t>个人信息保护法</a:t>
            </a:r>
            <a:endParaRPr lang="en-US" altLang="zh-CN" dirty="0">
              <a:solidFill>
                <a:prstClr val="white"/>
              </a:solidFill>
              <a:latin typeface="微软雅黑" panose="020B0503020204020204" pitchFamily="34" charset="-122"/>
              <a:ea typeface="微软雅黑" panose="020B0503020204020204" pitchFamily="34" charset="-122"/>
            </a:endParaRPr>
          </a:p>
          <a:p>
            <a:pPr fontAlgn="auto">
              <a:spcBef>
                <a:spcPts val="0"/>
              </a:spcBef>
              <a:spcAft>
                <a:spcPts val="0"/>
              </a:spcAft>
            </a:pPr>
            <a:r>
              <a:rPr lang="zh-CN" altLang="en-US" dirty="0">
                <a:solidFill>
                  <a:prstClr val="white"/>
                </a:solidFill>
                <a:latin typeface="微软雅黑" panose="020B0503020204020204" pitchFamily="34" charset="-122"/>
                <a:ea typeface="微软雅黑" panose="020B0503020204020204" pitchFamily="34" charset="-122"/>
              </a:rPr>
              <a:t>第五章　个人信息处理者的义务</a:t>
            </a:r>
            <a:endParaRPr lang="en-US" altLang="zh-CN" dirty="0">
              <a:solidFill>
                <a:prstClr val="white"/>
              </a:solidFill>
              <a:latin typeface="微软雅黑" panose="020B0503020204020204" pitchFamily="34" charset="-122"/>
              <a:ea typeface="微软雅黑" panose="020B0503020204020204" pitchFamily="34" charset="-122"/>
            </a:endParaRP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第五十一条 （二）对个人信息实行分类管理</a:t>
            </a:r>
          </a:p>
        </p:txBody>
      </p:sp>
      <p:sp>
        <p:nvSpPr>
          <p:cNvPr id="7" name="文本框 6">
            <a:extLst>
              <a:ext uri="{FF2B5EF4-FFF2-40B4-BE49-F238E27FC236}">
                <a16:creationId xmlns:a16="http://schemas.microsoft.com/office/drawing/2014/main" id="{FF539FDC-661B-1345-6230-CC7EEF1CB550}"/>
              </a:ext>
            </a:extLst>
          </p:cNvPr>
          <p:cNvSpPr txBox="1"/>
          <p:nvPr/>
        </p:nvSpPr>
        <p:spPr>
          <a:xfrm>
            <a:off x="664957" y="3225851"/>
            <a:ext cx="4019843" cy="861774"/>
          </a:xfrm>
          <a:prstGeom prst="rect">
            <a:avLst/>
          </a:prstGeom>
          <a:solidFill>
            <a:srgbClr val="3365A0"/>
          </a:solidFill>
        </p:spPr>
        <p:txBody>
          <a:bodyPr wrap="square">
            <a:spAutoFit/>
          </a:bodyPr>
          <a:lstStyle>
            <a:defPPr>
              <a:defRPr lang="zh-CN"/>
            </a:defPPr>
            <a:lvl1pPr>
              <a:defRPr sz="1400">
                <a:solidFill>
                  <a:schemeClr val="bg1"/>
                </a:solidFill>
                <a:latin typeface="+mn-ea"/>
              </a:defRPr>
            </a:lvl1pPr>
          </a:lstStyle>
          <a:p>
            <a:pPr fontAlgn="auto">
              <a:spcBef>
                <a:spcPts val="0"/>
              </a:spcBef>
              <a:spcAft>
                <a:spcPts val="0"/>
              </a:spcAft>
            </a:pPr>
            <a:r>
              <a:rPr lang="zh-CN" altLang="en-US" dirty="0">
                <a:solidFill>
                  <a:prstClr val="white"/>
                </a:solidFill>
                <a:latin typeface="微软雅黑" panose="020B0503020204020204" pitchFamily="34" charset="-122"/>
                <a:ea typeface="微软雅黑" panose="020B0503020204020204" pitchFamily="34" charset="-122"/>
              </a:rPr>
              <a:t>网络安全法 第四章</a:t>
            </a:r>
            <a:endParaRPr lang="en-US" altLang="zh-CN" dirty="0">
              <a:solidFill>
                <a:prstClr val="white"/>
              </a:solidFill>
              <a:latin typeface="微软雅黑" panose="020B0503020204020204" pitchFamily="34" charset="-122"/>
              <a:ea typeface="微软雅黑" panose="020B0503020204020204" pitchFamily="34" charset="-122"/>
            </a:endParaRP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第四十二条  网络运营者不得泄露、篡改、毁损其收集的个人信息；未经被收集者同意，不得向他人提供个人信息。但是，经过处理无法识别特定个人且不能复原的除外</a:t>
            </a:r>
          </a:p>
        </p:txBody>
      </p:sp>
      <p:sp>
        <p:nvSpPr>
          <p:cNvPr id="8" name="文本框 7">
            <a:extLst>
              <a:ext uri="{FF2B5EF4-FFF2-40B4-BE49-F238E27FC236}">
                <a16:creationId xmlns:a16="http://schemas.microsoft.com/office/drawing/2014/main" id="{4DE23ED2-BCE4-47EA-9C9E-8EC0183C585B}"/>
              </a:ext>
            </a:extLst>
          </p:cNvPr>
          <p:cNvSpPr txBox="1"/>
          <p:nvPr/>
        </p:nvSpPr>
        <p:spPr>
          <a:xfrm>
            <a:off x="719177" y="1901033"/>
            <a:ext cx="4862285" cy="1077218"/>
          </a:xfrm>
          <a:prstGeom prst="rect">
            <a:avLst/>
          </a:prstGeom>
          <a:solidFill>
            <a:srgbClr val="3365A0"/>
          </a:solidFill>
        </p:spPr>
        <p:txBody>
          <a:bodyPr wrap="square">
            <a:spAutoFit/>
          </a:bodyPr>
          <a:lstStyle>
            <a:defPPr>
              <a:defRPr lang="zh-CN"/>
            </a:defPPr>
            <a:lvl1pPr>
              <a:defRPr sz="1400">
                <a:solidFill>
                  <a:schemeClr val="bg1"/>
                </a:solidFill>
                <a:latin typeface="+mn-ea"/>
              </a:defRPr>
            </a:lvl1pPr>
          </a:lstStyle>
          <a:p>
            <a:pPr fontAlgn="auto">
              <a:spcBef>
                <a:spcPts val="0"/>
              </a:spcBef>
              <a:spcAft>
                <a:spcPts val="0"/>
              </a:spcAft>
            </a:pPr>
            <a:r>
              <a:rPr lang="zh-CN" altLang="en-US" dirty="0">
                <a:solidFill>
                  <a:prstClr val="white"/>
                </a:solidFill>
                <a:latin typeface="微软雅黑" panose="020B0503020204020204" pitchFamily="34" charset="-122"/>
                <a:ea typeface="微软雅黑" panose="020B0503020204020204" pitchFamily="34" charset="-122"/>
              </a:rPr>
              <a:t>个人信息保护法</a:t>
            </a:r>
            <a:endParaRPr lang="en-US" altLang="zh-CN" dirty="0">
              <a:solidFill>
                <a:prstClr val="white"/>
              </a:solidFill>
              <a:latin typeface="微软雅黑" panose="020B0503020204020204" pitchFamily="34" charset="-122"/>
              <a:ea typeface="微软雅黑" panose="020B0503020204020204" pitchFamily="34" charset="-122"/>
            </a:endParaRP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第五十六条 个人信息保护影响评估应当包括下列内容：</a:t>
            </a:r>
          </a:p>
          <a:p>
            <a:pPr fontAlgn="auto">
              <a:spcBef>
                <a:spcPts val="0"/>
              </a:spcBef>
              <a:spcAft>
                <a:spcPts val="0"/>
              </a:spcAft>
            </a:pPr>
            <a:r>
              <a:rPr lang="zh-CN" altLang="en-US" dirty="0">
                <a:solidFill>
                  <a:prstClr val="white"/>
                </a:solidFill>
                <a:latin typeface="微软雅黑" panose="020B0503020204020204" pitchFamily="34" charset="-122"/>
                <a:ea typeface="微软雅黑" panose="020B0503020204020204" pitchFamily="34" charset="-122"/>
              </a:rPr>
              <a:t>　</a:t>
            </a:r>
            <a:r>
              <a:rPr lang="zh-CN" altLang="en-US" sz="1200" dirty="0">
                <a:solidFill>
                  <a:prstClr val="white"/>
                </a:solidFill>
                <a:latin typeface="微软雅黑" panose="020B0503020204020204" pitchFamily="34" charset="-122"/>
                <a:ea typeface="微软雅黑" panose="020B0503020204020204" pitchFamily="34" charset="-122"/>
              </a:rPr>
              <a:t>　（一）个人信息的处理目的、处理方式等是否合法、正当、必要；</a:t>
            </a: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　　（二）对个人权益的影响及安全风险；</a:t>
            </a: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　　（三）所采取的保护措施是否合法、有效并与风险程度相适应</a:t>
            </a:r>
          </a:p>
        </p:txBody>
      </p:sp>
      <p:cxnSp>
        <p:nvCxnSpPr>
          <p:cNvPr id="9" name="直接连接符 10">
            <a:extLst>
              <a:ext uri="{FF2B5EF4-FFF2-40B4-BE49-F238E27FC236}">
                <a16:creationId xmlns:a16="http://schemas.microsoft.com/office/drawing/2014/main" id="{6CD5D658-596F-2BE8-A323-D7D85D61ED62}"/>
              </a:ext>
            </a:extLst>
          </p:cNvPr>
          <p:cNvCxnSpPr>
            <a:cxnSpLocks/>
            <a:endCxn id="4" idx="1"/>
          </p:cNvCxnSpPr>
          <p:nvPr/>
        </p:nvCxnSpPr>
        <p:spPr>
          <a:xfrm flipV="1">
            <a:off x="3402594" y="4180150"/>
            <a:ext cx="5341598" cy="200121"/>
          </a:xfrm>
          <a:prstGeom prst="line">
            <a:avLst/>
          </a:prstGeom>
          <a:noFill/>
          <a:ln w="12700" cap="flat" cmpd="sng" algn="ctr">
            <a:solidFill>
              <a:srgbClr val="003F88"/>
            </a:solidFill>
            <a:prstDash val="solid"/>
            <a:miter lim="800000"/>
          </a:ln>
          <a:effectLst/>
        </p:spPr>
      </p:cxnSp>
      <p:cxnSp>
        <p:nvCxnSpPr>
          <p:cNvPr id="10" name="直接连接符 11">
            <a:extLst>
              <a:ext uri="{FF2B5EF4-FFF2-40B4-BE49-F238E27FC236}">
                <a16:creationId xmlns:a16="http://schemas.microsoft.com/office/drawing/2014/main" id="{0B8AA685-4B82-6E1E-3E90-84D5C53C3D9E}"/>
              </a:ext>
            </a:extLst>
          </p:cNvPr>
          <p:cNvCxnSpPr>
            <a:cxnSpLocks/>
            <a:stCxn id="7" idx="3"/>
          </p:cNvCxnSpPr>
          <p:nvPr/>
        </p:nvCxnSpPr>
        <p:spPr>
          <a:xfrm>
            <a:off x="4684800" y="3656738"/>
            <a:ext cx="2862091" cy="723533"/>
          </a:xfrm>
          <a:prstGeom prst="line">
            <a:avLst/>
          </a:prstGeom>
          <a:noFill/>
          <a:ln w="12700" cap="flat" cmpd="sng" algn="ctr">
            <a:solidFill>
              <a:srgbClr val="003F88"/>
            </a:solidFill>
            <a:prstDash val="solid"/>
            <a:miter lim="800000"/>
          </a:ln>
          <a:effectLst/>
        </p:spPr>
      </p:cxnSp>
      <p:cxnSp>
        <p:nvCxnSpPr>
          <p:cNvPr id="11" name="直接连接符 12">
            <a:extLst>
              <a:ext uri="{FF2B5EF4-FFF2-40B4-BE49-F238E27FC236}">
                <a16:creationId xmlns:a16="http://schemas.microsoft.com/office/drawing/2014/main" id="{F6E5A467-A370-81C2-1B8C-6B1F139FB88D}"/>
              </a:ext>
            </a:extLst>
          </p:cNvPr>
          <p:cNvCxnSpPr>
            <a:cxnSpLocks/>
            <a:endCxn id="5" idx="1"/>
          </p:cNvCxnSpPr>
          <p:nvPr/>
        </p:nvCxnSpPr>
        <p:spPr>
          <a:xfrm flipV="1">
            <a:off x="7052820" y="1797564"/>
            <a:ext cx="1691372" cy="407319"/>
          </a:xfrm>
          <a:prstGeom prst="line">
            <a:avLst/>
          </a:prstGeom>
          <a:noFill/>
          <a:ln w="12700" cap="flat" cmpd="sng" algn="ctr">
            <a:solidFill>
              <a:srgbClr val="003F88"/>
            </a:solidFill>
            <a:prstDash val="solid"/>
            <a:miter lim="800000"/>
          </a:ln>
          <a:effectLst/>
        </p:spPr>
      </p:cxnSp>
      <p:cxnSp>
        <p:nvCxnSpPr>
          <p:cNvPr id="12" name="直接连接符 13">
            <a:extLst>
              <a:ext uri="{FF2B5EF4-FFF2-40B4-BE49-F238E27FC236}">
                <a16:creationId xmlns:a16="http://schemas.microsoft.com/office/drawing/2014/main" id="{ED57744D-31E7-8011-7F6F-D06B7671AA95}"/>
              </a:ext>
            </a:extLst>
          </p:cNvPr>
          <p:cNvCxnSpPr>
            <a:cxnSpLocks/>
            <a:stCxn id="8" idx="3"/>
          </p:cNvCxnSpPr>
          <p:nvPr/>
        </p:nvCxnSpPr>
        <p:spPr>
          <a:xfrm>
            <a:off x="5581462" y="2439642"/>
            <a:ext cx="5092087" cy="1062021"/>
          </a:xfrm>
          <a:prstGeom prst="line">
            <a:avLst/>
          </a:prstGeom>
          <a:noFill/>
          <a:ln w="12700" cap="flat" cmpd="sng" algn="ctr">
            <a:solidFill>
              <a:srgbClr val="003F88"/>
            </a:solidFill>
            <a:prstDash val="solid"/>
            <a:miter lim="800000"/>
          </a:ln>
          <a:effectLst/>
        </p:spPr>
      </p:cxnSp>
      <p:sp>
        <p:nvSpPr>
          <p:cNvPr id="13" name="文本框 12">
            <a:extLst>
              <a:ext uri="{FF2B5EF4-FFF2-40B4-BE49-F238E27FC236}">
                <a16:creationId xmlns:a16="http://schemas.microsoft.com/office/drawing/2014/main" id="{53D7FFA5-A352-ADBD-625E-C7A0A88FBF71}"/>
              </a:ext>
            </a:extLst>
          </p:cNvPr>
          <p:cNvSpPr txBox="1"/>
          <p:nvPr/>
        </p:nvSpPr>
        <p:spPr>
          <a:xfrm>
            <a:off x="664957" y="4749628"/>
            <a:ext cx="6011811" cy="1231106"/>
          </a:xfrm>
          <a:prstGeom prst="rect">
            <a:avLst/>
          </a:prstGeom>
          <a:solidFill>
            <a:srgbClr val="3365A0"/>
          </a:solidFill>
        </p:spPr>
        <p:txBody>
          <a:bodyPr wrap="square">
            <a:spAutoFit/>
          </a:bodyPr>
          <a:lstStyle>
            <a:defPPr>
              <a:defRPr lang="zh-CN"/>
            </a:defPPr>
            <a:lvl1pPr>
              <a:defRPr sz="1400">
                <a:solidFill>
                  <a:schemeClr val="bg1"/>
                </a:solidFill>
                <a:latin typeface="+mn-ea"/>
              </a:defRPr>
            </a:lvl1pPr>
          </a:lstStyle>
          <a:p>
            <a:pPr fontAlgn="auto">
              <a:spcBef>
                <a:spcPts val="0"/>
              </a:spcBef>
              <a:spcAft>
                <a:spcPts val="0"/>
              </a:spcAft>
            </a:pPr>
            <a:r>
              <a:rPr lang="zh-CN" altLang="en-US" dirty="0">
                <a:solidFill>
                  <a:prstClr val="white"/>
                </a:solidFill>
                <a:latin typeface="微软雅黑" panose="020B0503020204020204" pitchFamily="34" charset="-122"/>
                <a:ea typeface="微软雅黑" panose="020B0503020204020204" pitchFamily="34" charset="-122"/>
              </a:rPr>
              <a:t>个人信息保护法</a:t>
            </a:r>
            <a:endParaRPr lang="en-US" altLang="zh-CN" dirty="0">
              <a:solidFill>
                <a:prstClr val="white"/>
              </a:solidFill>
              <a:latin typeface="微软雅黑" panose="020B0503020204020204" pitchFamily="34" charset="-122"/>
              <a:ea typeface="微软雅黑" panose="020B0503020204020204" pitchFamily="34" charset="-122"/>
            </a:endParaRP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第五十五条 有下列情形之一的，个人信息处理者应当事前进行个人信息保护影响评估，并对处理情况进行记录：</a:t>
            </a: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　　（一）处理敏感个人信息；</a:t>
            </a: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　　（二）利用个人信息进行自动化决策；</a:t>
            </a: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　　（三）委托处理个人信息、向其他个人信息处理者提供个人信息、公开个人信息；</a:t>
            </a:r>
          </a:p>
        </p:txBody>
      </p:sp>
      <p:cxnSp>
        <p:nvCxnSpPr>
          <p:cNvPr id="14" name="直接连接符 15">
            <a:extLst>
              <a:ext uri="{FF2B5EF4-FFF2-40B4-BE49-F238E27FC236}">
                <a16:creationId xmlns:a16="http://schemas.microsoft.com/office/drawing/2014/main" id="{3B09E898-7D89-51DC-4286-9BCE2DA37F9D}"/>
              </a:ext>
            </a:extLst>
          </p:cNvPr>
          <p:cNvCxnSpPr>
            <a:cxnSpLocks/>
            <a:stCxn id="13" idx="3"/>
          </p:cNvCxnSpPr>
          <p:nvPr/>
        </p:nvCxnSpPr>
        <p:spPr>
          <a:xfrm flipV="1">
            <a:off x="6676768" y="5036574"/>
            <a:ext cx="2197478" cy="328607"/>
          </a:xfrm>
          <a:prstGeom prst="line">
            <a:avLst/>
          </a:prstGeom>
          <a:noFill/>
          <a:ln w="12700" cap="flat" cmpd="sng" algn="ctr">
            <a:solidFill>
              <a:srgbClr val="003F88"/>
            </a:solidFill>
            <a:prstDash val="solid"/>
            <a:miter lim="800000"/>
          </a:ln>
          <a:effectLst/>
        </p:spPr>
      </p:cxnSp>
      <p:sp>
        <p:nvSpPr>
          <p:cNvPr id="15" name="灯片编号占位符 14">
            <a:extLst>
              <a:ext uri="{FF2B5EF4-FFF2-40B4-BE49-F238E27FC236}">
                <a16:creationId xmlns:a16="http://schemas.microsoft.com/office/drawing/2014/main" id="{B2D65281-80F2-0044-A19F-28F878C9A222}"/>
              </a:ext>
            </a:extLst>
          </p:cNvPr>
          <p:cNvSpPr>
            <a:spLocks noGrp="1"/>
          </p:cNvSpPr>
          <p:nvPr>
            <p:ph type="sldNum" sz="quarter" idx="11"/>
          </p:nvPr>
        </p:nvSpPr>
        <p:spPr/>
        <p:txBody>
          <a:bodyPr/>
          <a:lstStyle/>
          <a:p>
            <a:fld id="{30F1A57F-7590-DA4B-A3C4-2D26B37BD10B}" type="slidenum">
              <a:rPr kumimoji="1" lang="zh-CN" altLang="en-US" smtClean="0"/>
              <a:pPr/>
              <a:t>81</a:t>
            </a:fld>
            <a:endParaRPr kumimoji="1" lang="zh-CN" altLang="en-US" dirty="0"/>
          </a:p>
        </p:txBody>
      </p:sp>
    </p:spTree>
    <p:extLst>
      <p:ext uri="{BB962C8B-B14F-4D97-AF65-F5344CB8AC3E}">
        <p14:creationId xmlns:p14="http://schemas.microsoft.com/office/powerpoint/2010/main" val="4014030523"/>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1" y="327987"/>
            <a:ext cx="3300643"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黑体" charset="0"/>
                <a:ea typeface="黑体" charset="0"/>
              </a:rPr>
              <a:t>数据安全技术展望</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82</a:t>
            </a:fld>
            <a:endParaRPr kumimoji="1" lang="zh-CN" altLang="en-US"/>
          </a:p>
        </p:txBody>
      </p:sp>
      <p:grpSp>
        <p:nvGrpSpPr>
          <p:cNvPr id="3" name="组合 2">
            <a:extLst>
              <a:ext uri="{FF2B5EF4-FFF2-40B4-BE49-F238E27FC236}">
                <a16:creationId xmlns:a16="http://schemas.microsoft.com/office/drawing/2014/main" id="{D8A1D966-04F8-B838-A12F-E228F8215DCB}"/>
              </a:ext>
            </a:extLst>
          </p:cNvPr>
          <p:cNvGrpSpPr/>
          <p:nvPr/>
        </p:nvGrpSpPr>
        <p:grpSpPr>
          <a:xfrm>
            <a:off x="763330" y="2246007"/>
            <a:ext cx="3191034" cy="3993236"/>
            <a:chOff x="1196" y="3537"/>
            <a:chExt cx="5028" cy="6292"/>
          </a:xfrm>
        </p:grpSpPr>
        <p:sp>
          <p:nvSpPr>
            <p:cNvPr id="4" name="矩形 3">
              <a:extLst>
                <a:ext uri="{FF2B5EF4-FFF2-40B4-BE49-F238E27FC236}">
                  <a16:creationId xmlns:a16="http://schemas.microsoft.com/office/drawing/2014/main" id="{DC922E94-5700-29E5-67F1-E37544DC6FBD}"/>
                </a:ext>
              </a:extLst>
            </p:cNvPr>
            <p:cNvSpPr/>
            <p:nvPr/>
          </p:nvSpPr>
          <p:spPr>
            <a:xfrm>
              <a:off x="1196" y="3537"/>
              <a:ext cx="5028" cy="344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defRPr/>
              </a:pPr>
              <a:r>
                <a:rPr lang="zh-CN" altLang="en-US" sz="2400" b="1" dirty="0">
                  <a:solidFill>
                    <a:srgbClr val="445469"/>
                  </a:solidFill>
                  <a:latin typeface="微软雅黑" panose="020B0503020204020204" pitchFamily="34" charset="-122"/>
                  <a:ea typeface="微软雅黑" panose="020B0503020204020204" pitchFamily="34" charset="-122"/>
                </a:rPr>
                <a:t>人工智能</a:t>
              </a:r>
            </a:p>
            <a:p>
              <a:pPr algn="ctr">
                <a:defRPr/>
              </a:pPr>
              <a:endParaRPr lang="en-US" altLang="zh-CN" b="1" dirty="0">
                <a:solidFill>
                  <a:srgbClr val="445469"/>
                </a:solidFill>
                <a:latin typeface="微软雅黑" panose="020B0503020204020204" pitchFamily="34" charset="-122"/>
                <a:ea typeface="微软雅黑" panose="020B0503020204020204" pitchFamily="34" charset="-122"/>
                <a:sym typeface="+mn-ea"/>
              </a:endParaRPr>
            </a:p>
            <a:p>
              <a:pPr algn="just"/>
              <a:r>
                <a:rPr lang="zh-CN" altLang="en-US" dirty="0">
                  <a:solidFill>
                    <a:srgbClr val="3E3E3E"/>
                  </a:solidFill>
                  <a:latin typeface="Microsoft YaHei UI" panose="020B0503020204020204" pitchFamily="34" charset="-122"/>
                  <a:ea typeface="Microsoft YaHei UI" panose="020B0503020204020204" pitchFamily="34" charset="-122"/>
                </a:rPr>
                <a:t>人工智能在赋能传统安全防御的同时，也放大攻击者的威胁能力。</a:t>
              </a:r>
            </a:p>
          </p:txBody>
        </p:sp>
        <p:pic>
          <p:nvPicPr>
            <p:cNvPr id="5" name="Picture 2" descr="Top Cyber Security Companies in 2023 | Simplilearn">
              <a:extLst>
                <a:ext uri="{FF2B5EF4-FFF2-40B4-BE49-F238E27FC236}">
                  <a16:creationId xmlns:a16="http://schemas.microsoft.com/office/drawing/2014/main" id="{DFB195B4-BA60-E62D-F71D-94EAA8ACA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 y="6985"/>
              <a:ext cx="5028" cy="2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a:extLst>
              <a:ext uri="{FF2B5EF4-FFF2-40B4-BE49-F238E27FC236}">
                <a16:creationId xmlns:a16="http://schemas.microsoft.com/office/drawing/2014/main" id="{656C1DF9-7ECB-DAE3-2CC1-4DCA158A3C79}"/>
              </a:ext>
            </a:extLst>
          </p:cNvPr>
          <p:cNvGrpSpPr/>
          <p:nvPr/>
        </p:nvGrpSpPr>
        <p:grpSpPr>
          <a:xfrm>
            <a:off x="4540785" y="2245374"/>
            <a:ext cx="3191034" cy="4019890"/>
            <a:chOff x="7148" y="3536"/>
            <a:chExt cx="5028" cy="6334"/>
          </a:xfrm>
        </p:grpSpPr>
        <p:sp>
          <p:nvSpPr>
            <p:cNvPr id="9" name="Rectangle 3">
              <a:extLst>
                <a:ext uri="{FF2B5EF4-FFF2-40B4-BE49-F238E27FC236}">
                  <a16:creationId xmlns:a16="http://schemas.microsoft.com/office/drawing/2014/main" id="{3904B094-971B-93C5-103F-CE094238D251}"/>
                </a:ext>
              </a:extLst>
            </p:cNvPr>
            <p:cNvSpPr/>
            <p:nvPr/>
          </p:nvSpPr>
          <p:spPr bwMode="auto">
            <a:xfrm>
              <a:off x="7148" y="3536"/>
              <a:ext cx="5028" cy="3459"/>
            </a:xfrm>
            <a:prstGeom prst="rect">
              <a:avLst/>
            </a:prstGeom>
            <a:solidFill>
              <a:schemeClr val="accent4">
                <a:lumMod val="20000"/>
                <a:lumOff val="80000"/>
              </a:schemeClr>
            </a:solidFill>
            <a:ln w="12700">
              <a:noFill/>
              <a:miter lim="800000"/>
            </a:ln>
          </p:spPr>
          <p:txBody>
            <a:bodyPr lIns="0" tIns="0" rIns="0" bIns="0" anchor="ctr" anchorCtr="0"/>
            <a:lstStyle/>
            <a:p>
              <a:pPr algn="ctr">
                <a:defRPr/>
              </a:pPr>
              <a:r>
                <a:rPr lang="zh-CN" altLang="en-US" sz="2400" b="1" dirty="0" err="1">
                  <a:solidFill>
                    <a:srgbClr val="445469"/>
                  </a:solidFill>
                  <a:latin typeface="微软雅黑" panose="020B0503020204020204" pitchFamily="34" charset="-122"/>
                  <a:ea typeface="微软雅黑" panose="020B0503020204020204" pitchFamily="34" charset="-122"/>
                </a:rPr>
                <a:t>智能物联网</a:t>
              </a:r>
            </a:p>
            <a:p>
              <a:pPr algn="just">
                <a:defRPr/>
              </a:pPr>
              <a:endParaRPr lang="en-US" altLang="zh-CN" sz="2400" b="1" dirty="0" err="1">
                <a:solidFill>
                  <a:srgbClr val="445469"/>
                </a:solidFill>
                <a:latin typeface="微软雅黑" panose="020B0503020204020204" pitchFamily="34" charset="-122"/>
                <a:ea typeface="微软雅黑" panose="020B0503020204020204" pitchFamily="34" charset="-122"/>
              </a:endParaRPr>
            </a:p>
            <a:p>
              <a:pPr algn="just">
                <a:defRPr/>
              </a:pPr>
              <a:r>
                <a:rPr lang="zh-CN" altLang="en-US" dirty="0">
                  <a:solidFill>
                    <a:srgbClr val="445469"/>
                  </a:solidFill>
                  <a:latin typeface="微软雅黑" panose="020B0503020204020204" pitchFamily="34" charset="-122"/>
                  <a:ea typeface="微软雅黑" panose="020B0503020204020204" pitchFamily="34" charset="-122"/>
                </a:rPr>
                <a:t>智能物联网中</a:t>
              </a:r>
              <a:r>
                <a:rPr lang="zh-CN" altLang="en-US" dirty="0">
                  <a:solidFill>
                    <a:srgbClr val="445469"/>
                  </a:solidFill>
                  <a:latin typeface="微软雅黑" panose="020B0503020204020204" pitchFamily="34" charset="-122"/>
                  <a:ea typeface="微软雅黑" panose="020B0503020204020204" pitchFamily="34" charset="-122"/>
                  <a:sym typeface="+mn-ea"/>
                </a:rPr>
                <a:t>万物</a:t>
              </a:r>
              <a:r>
                <a:rPr lang="zh-CN" altLang="en-US">
                  <a:solidFill>
                    <a:srgbClr val="445469"/>
                  </a:solidFill>
                  <a:latin typeface="微软雅黑" panose="020B0503020204020204" pitchFamily="34" charset="-122"/>
                  <a:ea typeface="微软雅黑" panose="020B0503020204020204" pitchFamily="34" charset="-122"/>
                  <a:sym typeface="+mn-ea"/>
                </a:rPr>
                <a:t>互联互通</a:t>
              </a:r>
              <a:r>
                <a:rPr lang="zh-CN" altLang="en-US">
                  <a:solidFill>
                    <a:srgbClr val="445469"/>
                  </a:solidFill>
                  <a:latin typeface="微软雅黑" panose="020B0503020204020204" pitchFamily="34" charset="-122"/>
                  <a:ea typeface="微软雅黑" panose="020B0503020204020204" pitchFamily="34" charset="-122"/>
                </a:rPr>
                <a:t>，</a:t>
              </a:r>
              <a:r>
                <a:rPr lang="zh-CN" altLang="en-US" dirty="0">
                  <a:solidFill>
                    <a:srgbClr val="445469"/>
                  </a:solidFill>
                  <a:latin typeface="微软雅黑" panose="020B0503020204020204" pitchFamily="34" charset="-122"/>
                  <a:ea typeface="微软雅黑" panose="020B0503020204020204" pitchFamily="34" charset="-122"/>
                </a:rPr>
                <a:t>数以亿计的物联网设备存在存在巨大</a:t>
              </a:r>
              <a:r>
                <a:rPr lang="zh-CN" altLang="en-US" dirty="0">
                  <a:solidFill>
                    <a:srgbClr val="445469"/>
                  </a:solidFill>
                  <a:latin typeface="微软雅黑" panose="020B0503020204020204" pitchFamily="34" charset="-122"/>
                  <a:ea typeface="微软雅黑" panose="020B0503020204020204" pitchFamily="34" charset="-122"/>
                  <a:sym typeface="+mn-ea"/>
                </a:rPr>
                <a:t>数据安全</a:t>
              </a:r>
              <a:r>
                <a:rPr lang="zh-CN" altLang="en-US" dirty="0">
                  <a:solidFill>
                    <a:srgbClr val="445469"/>
                  </a:solidFill>
                  <a:latin typeface="微软雅黑" panose="020B0503020204020204" pitchFamily="34" charset="-122"/>
                  <a:ea typeface="微软雅黑" panose="020B0503020204020204" pitchFamily="34" charset="-122"/>
                </a:rPr>
                <a:t>风险。</a:t>
              </a:r>
            </a:p>
          </p:txBody>
        </p:sp>
        <p:pic>
          <p:nvPicPr>
            <p:cNvPr id="10" name="Picture 4" descr="The 10 Most Common IoT Security Threats to a Smart Ecosystem">
              <a:extLst>
                <a:ext uri="{FF2B5EF4-FFF2-40B4-BE49-F238E27FC236}">
                  <a16:creationId xmlns:a16="http://schemas.microsoft.com/office/drawing/2014/main" id="{D9E1D88F-D181-6A60-146E-7AD8045EBF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201"/>
            <a:stretch>
              <a:fillRect/>
            </a:stretch>
          </p:blipFill>
          <p:spPr bwMode="auto">
            <a:xfrm>
              <a:off x="7158" y="6990"/>
              <a:ext cx="5018" cy="28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a:extLst>
              <a:ext uri="{FF2B5EF4-FFF2-40B4-BE49-F238E27FC236}">
                <a16:creationId xmlns:a16="http://schemas.microsoft.com/office/drawing/2014/main" id="{CEAEC903-9BFD-6C79-6AD9-E764490BA347}"/>
              </a:ext>
            </a:extLst>
          </p:cNvPr>
          <p:cNvGrpSpPr/>
          <p:nvPr/>
        </p:nvGrpSpPr>
        <p:grpSpPr>
          <a:xfrm>
            <a:off x="8318238" y="2233315"/>
            <a:ext cx="3203728" cy="4031315"/>
            <a:chOff x="13100" y="3517"/>
            <a:chExt cx="5048" cy="6352"/>
          </a:xfrm>
        </p:grpSpPr>
        <p:sp>
          <p:nvSpPr>
            <p:cNvPr id="12" name="Rectangle 3">
              <a:extLst>
                <a:ext uri="{FF2B5EF4-FFF2-40B4-BE49-F238E27FC236}">
                  <a16:creationId xmlns:a16="http://schemas.microsoft.com/office/drawing/2014/main" id="{AE22237A-57B1-0175-7F6D-4E478BB75FDA}"/>
                </a:ext>
              </a:extLst>
            </p:cNvPr>
            <p:cNvSpPr/>
            <p:nvPr/>
          </p:nvSpPr>
          <p:spPr bwMode="auto">
            <a:xfrm>
              <a:off x="13100" y="3517"/>
              <a:ext cx="5028" cy="3468"/>
            </a:xfrm>
            <a:prstGeom prst="rect">
              <a:avLst/>
            </a:prstGeom>
            <a:solidFill>
              <a:schemeClr val="accent2">
                <a:lumMod val="20000"/>
                <a:lumOff val="80000"/>
              </a:schemeClr>
            </a:solidFill>
            <a:ln w="12700">
              <a:noFill/>
              <a:miter lim="800000"/>
            </a:ln>
          </p:spPr>
          <p:txBody>
            <a:bodyPr lIns="0" tIns="0" rIns="0" bIns="0" anchor="ctr" anchorCtr="0"/>
            <a:lstStyle/>
            <a:p>
              <a:pPr algn="ctr">
                <a:defRPr/>
              </a:pPr>
              <a:r>
                <a:rPr lang="zh-CN" altLang="en-US" sz="2400" b="1" dirty="0">
                  <a:solidFill>
                    <a:srgbClr val="445469"/>
                  </a:solidFill>
                  <a:latin typeface="微软雅黑" panose="020B0503020204020204" pitchFamily="34" charset="-122"/>
                  <a:ea typeface="微软雅黑" panose="020B0503020204020204" pitchFamily="34" charset="-122"/>
                </a:rPr>
                <a:t>量子计算与通信</a:t>
              </a:r>
              <a:endParaRPr lang="en-US" altLang="zh-CN" sz="2400" b="1" dirty="0">
                <a:solidFill>
                  <a:srgbClr val="445469"/>
                </a:solidFill>
                <a:latin typeface="微软雅黑" panose="020B0503020204020204" pitchFamily="34" charset="-122"/>
                <a:ea typeface="微软雅黑" panose="020B0503020204020204" pitchFamily="34" charset="-122"/>
              </a:endParaRPr>
            </a:p>
            <a:p>
              <a:pPr algn="ctr">
                <a:defRPr/>
              </a:pPr>
              <a:endParaRPr lang="en-US" altLang="zh-CN" sz="2400" b="1" dirty="0">
                <a:solidFill>
                  <a:srgbClr val="445469"/>
                </a:solidFill>
                <a:latin typeface="微软雅黑" panose="020B0503020204020204" pitchFamily="34" charset="-122"/>
                <a:ea typeface="微软雅黑" panose="020B0503020204020204" pitchFamily="34" charset="-122"/>
              </a:endParaRPr>
            </a:p>
            <a:p>
              <a:pPr algn="just">
                <a:defRPr/>
              </a:pPr>
              <a:r>
                <a:rPr lang="zh-CN" altLang="en-US" dirty="0">
                  <a:solidFill>
                    <a:srgbClr val="445469"/>
                  </a:solidFill>
                  <a:latin typeface="微软雅黑" panose="020B0503020204020204" pitchFamily="34" charset="-122"/>
                  <a:ea typeface="微软雅黑" panose="020B0503020204020204" pitchFamily="34" charset="-122"/>
                </a:rPr>
                <a:t>量子计算与量子通信的新型计算与通信模式，为数据安全技术带来全新挑战与场景。</a:t>
              </a:r>
              <a:endParaRPr lang="zh-CN" altLang="en-US" b="1" dirty="0">
                <a:solidFill>
                  <a:srgbClr val="445469"/>
                </a:solidFill>
                <a:latin typeface="微软雅黑" panose="020B0503020204020204" pitchFamily="34" charset="-122"/>
                <a:ea typeface="微软雅黑" panose="020B0503020204020204" pitchFamily="34" charset="-122"/>
              </a:endParaRPr>
            </a:p>
          </p:txBody>
        </p:sp>
        <p:pic>
          <p:nvPicPr>
            <p:cNvPr id="13" name="Picture 6" descr="Quantum Computing Impact on Cyber Security | by Pasindu Wijesinghe | Medium">
              <a:extLst>
                <a:ext uri="{FF2B5EF4-FFF2-40B4-BE49-F238E27FC236}">
                  <a16:creationId xmlns:a16="http://schemas.microsoft.com/office/drawing/2014/main" id="{B02910EA-8A56-A093-D1BF-EBFCEA72B3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00" y="6989"/>
              <a:ext cx="5048" cy="288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文本框 13">
            <a:extLst>
              <a:ext uri="{FF2B5EF4-FFF2-40B4-BE49-F238E27FC236}">
                <a16:creationId xmlns:a16="http://schemas.microsoft.com/office/drawing/2014/main" id="{FA61E496-D022-FE70-7E4A-78367DC5E495}"/>
              </a:ext>
            </a:extLst>
          </p:cNvPr>
          <p:cNvSpPr txBox="1"/>
          <p:nvPr/>
        </p:nvSpPr>
        <p:spPr>
          <a:xfrm>
            <a:off x="763330" y="1485693"/>
            <a:ext cx="10745942" cy="307229"/>
          </a:xfrm>
          <a:prstGeom prst="rect">
            <a:avLst/>
          </a:prstGeom>
          <a:noFill/>
        </p:spPr>
        <p:txBody>
          <a:bodyPr wrap="square" lIns="0" tIns="0" rIns="0" bIns="0" rtlCol="0" anchor="t">
            <a:spAutoFit/>
          </a:bodyPr>
          <a:lstStyle/>
          <a:p>
            <a:pPr algn="ctr" defTabSz="914217">
              <a:defRPr/>
            </a:pPr>
            <a:r>
              <a:rPr lang="zh-CN" altLang="en-US" sz="2000" b="1" kern="0" dirty="0">
                <a:solidFill>
                  <a:srgbClr val="C00000"/>
                </a:solidFill>
                <a:latin typeface="微软雅黑" panose="020B0503020204020204" pitchFamily="34" charset="-122"/>
                <a:ea typeface="微软雅黑" panose="020B0503020204020204" pitchFamily="34" charset="-122"/>
                <a:sym typeface="+mn-ea"/>
              </a:rPr>
              <a:t>人工智能、智能物联网与量子技术的出现，使数据安全技术迎来新的挑战与机遇</a:t>
            </a:r>
          </a:p>
        </p:txBody>
      </p:sp>
    </p:spTree>
    <p:extLst>
      <p:ext uri="{BB962C8B-B14F-4D97-AF65-F5344CB8AC3E}">
        <p14:creationId xmlns:p14="http://schemas.microsoft.com/office/powerpoint/2010/main" val="1749629368"/>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1" y="327987"/>
            <a:ext cx="3300643"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800" b="1" dirty="0">
                <a:latin typeface="黑体" charset="0"/>
                <a:ea typeface="黑体" charset="0"/>
              </a:rPr>
              <a:t>AI</a:t>
            </a:r>
            <a:r>
              <a:rPr lang="zh-CN" altLang="en-US" sz="2800" b="1" dirty="0">
                <a:latin typeface="黑体" charset="0"/>
                <a:ea typeface="黑体" charset="0"/>
              </a:rPr>
              <a:t>赋能的新型攻击</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83</a:t>
            </a:fld>
            <a:endParaRPr kumimoji="1" lang="zh-CN" altLang="en-US"/>
          </a:p>
        </p:txBody>
      </p:sp>
      <p:sp>
        <p:nvSpPr>
          <p:cNvPr id="3" name="矩形 10">
            <a:extLst>
              <a:ext uri="{FF2B5EF4-FFF2-40B4-BE49-F238E27FC236}">
                <a16:creationId xmlns:a16="http://schemas.microsoft.com/office/drawing/2014/main" id="{62C3CF1F-A6EA-D893-EFB7-867A02093B6C}"/>
              </a:ext>
            </a:extLst>
          </p:cNvPr>
          <p:cNvSpPr/>
          <p:nvPr/>
        </p:nvSpPr>
        <p:spPr>
          <a:xfrm>
            <a:off x="434540" y="4263673"/>
            <a:ext cx="6453281" cy="2432757"/>
          </a:xfrm>
          <a:prstGeom prst="rect">
            <a:avLst/>
          </a:prstGeom>
          <a:solidFill>
            <a:schemeClr val="accent1">
              <a:alpha val="196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50000"/>
              </a:lnSpc>
              <a:buClr>
                <a:schemeClr val="accent6">
                  <a:lumMod val="75000"/>
                </a:schemeClr>
              </a:buClr>
            </a:pPr>
            <a:r>
              <a:rPr lang="en-US" altLang="zh-CN" b="1" dirty="0">
                <a:solidFill>
                  <a:srgbClr val="4D4D4D"/>
                </a:solidFill>
                <a:latin typeface="Microsoft YaHei UI" panose="020B0503020204020204" pitchFamily="34" charset="-122"/>
                <a:ea typeface="Microsoft YaHei UI" panose="020B0503020204020204" pitchFamily="34" charset="-122"/>
                <a:sym typeface="+mn-ea"/>
              </a:rPr>
              <a:t>AI</a:t>
            </a:r>
            <a:r>
              <a:rPr lang="zh-CN" altLang="en-US" b="1" dirty="0">
                <a:solidFill>
                  <a:srgbClr val="4D4D4D"/>
                </a:solidFill>
                <a:latin typeface="Microsoft YaHei UI" panose="020B0503020204020204" pitchFamily="34" charset="-122"/>
                <a:ea typeface="Microsoft YaHei UI" panose="020B0503020204020204" pitchFamily="34" charset="-122"/>
                <a:sym typeface="+mn-ea"/>
              </a:rPr>
              <a:t>赋能的钓鱼攻击</a:t>
            </a:r>
            <a:endParaRPr lang="en-US" altLang="zh-CN" b="1" dirty="0">
              <a:solidFill>
                <a:srgbClr val="4D4D4D"/>
              </a:solidFill>
              <a:latin typeface="Microsoft YaHei UI" panose="020B0503020204020204" pitchFamily="34" charset="-122"/>
              <a:ea typeface="Microsoft YaHei UI" panose="020B0503020204020204" pitchFamily="34" charset="-122"/>
            </a:endParaRPr>
          </a:p>
          <a:p>
            <a:pPr marL="0" lvl="1" indent="-285693">
              <a:lnSpc>
                <a:spcPct val="150000"/>
              </a:lnSpc>
              <a:buClr>
                <a:schemeClr val="accent6">
                  <a:lumMod val="75000"/>
                </a:schemeClr>
              </a:buClr>
              <a:buFont typeface="Wingdings" panose="05000000000000000000" pitchFamily="2" charset="2"/>
              <a:buChar char="n"/>
            </a:pPr>
            <a:r>
              <a:rPr lang="en-US" altLang="zh-CN" dirty="0" err="1">
                <a:solidFill>
                  <a:srgbClr val="4D4D4D"/>
                </a:solidFill>
                <a:latin typeface="Microsoft YaHei UI" panose="020B0503020204020204" pitchFamily="34" charset="-122"/>
                <a:ea typeface="Microsoft YaHei UI" panose="020B0503020204020204" pitchFamily="34" charset="-122"/>
                <a:sym typeface="+mn-ea"/>
              </a:rPr>
              <a:t>FraudGPT</a:t>
            </a:r>
            <a:r>
              <a:rPr lang="zh-CN" altLang="en-US" dirty="0">
                <a:solidFill>
                  <a:srgbClr val="4D4D4D"/>
                </a:solidFill>
                <a:latin typeface="Microsoft YaHei UI" panose="020B0503020204020204" pitchFamily="34" charset="-122"/>
                <a:ea typeface="Microsoft YaHei UI" panose="020B0503020204020204" pitchFamily="34" charset="-122"/>
                <a:sym typeface="+mn-ea"/>
              </a:rPr>
              <a:t>通过微调生成式语言模型， 学习人类邮件撰写习惯并掌握其特征，从而生成看似真实的网络钓鱼电子邮件。</a:t>
            </a:r>
            <a:endParaRPr lang="en-US" altLang="zh-CN" dirty="0">
              <a:solidFill>
                <a:srgbClr val="4D4D4D"/>
              </a:solidFill>
              <a:latin typeface="Microsoft YaHei UI" panose="020B0503020204020204" pitchFamily="34" charset="-122"/>
              <a:ea typeface="Microsoft YaHei UI" panose="020B0503020204020204" pitchFamily="34" charset="-122"/>
            </a:endParaRPr>
          </a:p>
          <a:p>
            <a:pPr marL="0" lvl="1" indent="-285693">
              <a:lnSpc>
                <a:spcPct val="150000"/>
              </a:lnSpc>
              <a:buClr>
                <a:schemeClr val="accent6">
                  <a:lumMod val="75000"/>
                </a:schemeClr>
              </a:buClr>
              <a:buFont typeface="Wingdings" panose="05000000000000000000" pitchFamily="2" charset="2"/>
              <a:buChar char="n"/>
            </a:pPr>
            <a:r>
              <a:rPr lang="zh-CN" altLang="en-US" dirty="0">
                <a:solidFill>
                  <a:srgbClr val="4D4D4D"/>
                </a:solidFill>
                <a:latin typeface="Microsoft YaHei UI" panose="020B0503020204020204" pitchFamily="34" charset="-122"/>
                <a:ea typeface="Microsoft YaHei UI" panose="020B0503020204020204" pitchFamily="34" charset="-122"/>
                <a:sym typeface="+mn-ea"/>
              </a:rPr>
              <a:t>生成合乎逻辑且看似可信的欺诈性文本，具备极高欺骗性。</a:t>
            </a:r>
            <a:endParaRPr lang="zh-CN" altLang="en-US" dirty="0">
              <a:solidFill>
                <a:srgbClr val="4D4D4D"/>
              </a:solidFill>
              <a:latin typeface="Microsoft YaHei UI" panose="020B0503020204020204" pitchFamily="34" charset="-122"/>
              <a:ea typeface="Microsoft YaHei UI" panose="020B0503020204020204" pitchFamily="34" charset="-122"/>
            </a:endParaRPr>
          </a:p>
          <a:p>
            <a:pPr marL="285693" indent="-285693">
              <a:lnSpc>
                <a:spcPct val="150000"/>
              </a:lnSpc>
              <a:buClr>
                <a:schemeClr val="accent6">
                  <a:lumMod val="75000"/>
                </a:schemeClr>
              </a:buClr>
              <a:buFont typeface="Wingdings" panose="05000000000000000000" pitchFamily="2" charset="2"/>
              <a:buChar char="n"/>
            </a:pPr>
            <a:endParaRPr kumimoji="1" lang="zh-CN" altLang="en-US" dirty="0">
              <a:solidFill>
                <a:prstClr val="white"/>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618F502E-FC44-D8BF-0133-F62259B351C4}"/>
              </a:ext>
            </a:extLst>
          </p:cNvPr>
          <p:cNvSpPr/>
          <p:nvPr/>
        </p:nvSpPr>
        <p:spPr>
          <a:xfrm>
            <a:off x="439619" y="2013753"/>
            <a:ext cx="6448202" cy="2178816"/>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50000"/>
              </a:lnSpc>
              <a:buClr>
                <a:schemeClr val="accent6">
                  <a:lumMod val="75000"/>
                </a:schemeClr>
              </a:buClr>
            </a:pPr>
            <a:r>
              <a:rPr lang="en-US" altLang="zh-CN" b="1" dirty="0">
                <a:solidFill>
                  <a:schemeClr val="tx1"/>
                </a:solidFill>
                <a:latin typeface="Microsoft YaHei UI" panose="020B0503020204020204" pitchFamily="34" charset="-122"/>
                <a:ea typeface="Microsoft YaHei UI" panose="020B0503020204020204" pitchFamily="34" charset="-122"/>
                <a:sym typeface="+mn-ea"/>
              </a:rPr>
              <a:t>AI</a:t>
            </a:r>
            <a:r>
              <a:rPr lang="zh-CN" altLang="en-US" b="1" dirty="0">
                <a:solidFill>
                  <a:schemeClr val="tx1"/>
                </a:solidFill>
                <a:latin typeface="Microsoft YaHei UI" panose="020B0503020204020204" pitchFamily="34" charset="-122"/>
                <a:ea typeface="Microsoft YaHei UI" panose="020B0503020204020204" pitchFamily="34" charset="-122"/>
                <a:sym typeface="+mn-ea"/>
              </a:rPr>
              <a:t>赋能的新型密码破解工具</a:t>
            </a:r>
            <a:endParaRPr lang="en-US" altLang="zh-CN" b="1" dirty="0">
              <a:solidFill>
                <a:schemeClr val="tx1"/>
              </a:solidFill>
              <a:latin typeface="Microsoft YaHei UI" panose="020B0503020204020204" pitchFamily="34" charset="-122"/>
              <a:ea typeface="Microsoft YaHei UI" panose="020B0503020204020204" pitchFamily="34" charset="-122"/>
            </a:endParaRPr>
          </a:p>
          <a:p>
            <a:pPr marL="285693" indent="-285693">
              <a:lnSpc>
                <a:spcPct val="150000"/>
              </a:lnSpc>
              <a:buClr>
                <a:schemeClr val="accent6">
                  <a:lumMod val="75000"/>
                </a:schemeClr>
              </a:buClr>
              <a:buFont typeface="Wingdings" panose="05000000000000000000" pitchFamily="2" charset="2"/>
              <a:buChar char="n"/>
            </a:pPr>
            <a:r>
              <a:rPr lang="en-US" altLang="zh-CN" dirty="0" err="1">
                <a:solidFill>
                  <a:schemeClr val="tx1"/>
                </a:solidFill>
                <a:latin typeface="Microsoft YaHei UI" panose="020B0503020204020204" pitchFamily="34" charset="-122"/>
                <a:ea typeface="Microsoft YaHei UI" panose="020B0503020204020204" pitchFamily="34" charset="-122"/>
                <a:sym typeface="+mn-ea"/>
              </a:rPr>
              <a:t>PassGAN</a:t>
            </a:r>
            <a:r>
              <a:rPr lang="zh-CN" altLang="en-US" dirty="0">
                <a:solidFill>
                  <a:schemeClr val="tx1"/>
                </a:solidFill>
                <a:latin typeface="Microsoft YaHei UI" panose="020B0503020204020204" pitchFamily="34" charset="-122"/>
                <a:ea typeface="Microsoft YaHei UI" panose="020B0503020204020204" pitchFamily="34" charset="-122"/>
                <a:sym typeface="+mn-ea"/>
              </a:rPr>
              <a:t>通过训练生成对抗网络，学习人类密码使用习惯并掌握其分布，从而生成更真实准确的密码。</a:t>
            </a:r>
            <a:endParaRPr lang="en-US" altLang="zh-CN" dirty="0">
              <a:solidFill>
                <a:schemeClr val="tx1"/>
              </a:solidFill>
              <a:latin typeface="Microsoft YaHei UI" panose="020B0503020204020204" pitchFamily="34" charset="-122"/>
              <a:ea typeface="Microsoft YaHei UI" panose="020B0503020204020204" pitchFamily="34" charset="-122"/>
            </a:endParaRPr>
          </a:p>
          <a:p>
            <a:pPr marL="285693" indent="-285693">
              <a:lnSpc>
                <a:spcPct val="150000"/>
              </a:lnSpc>
              <a:buClr>
                <a:schemeClr val="accent6">
                  <a:lumMod val="75000"/>
                </a:schemeClr>
              </a:buClr>
              <a:buFont typeface="Wingdings" panose="05000000000000000000" pitchFamily="2" charset="2"/>
              <a:buChar char="n"/>
            </a:pPr>
            <a:r>
              <a:rPr lang="zh-CN" altLang="en-US" dirty="0">
                <a:solidFill>
                  <a:schemeClr val="tx1"/>
                </a:solidFill>
                <a:latin typeface="Microsoft YaHei UI" panose="020B0503020204020204" pitchFamily="34" charset="-122"/>
                <a:ea typeface="Microsoft YaHei UI" panose="020B0503020204020204" pitchFamily="34" charset="-122"/>
                <a:sym typeface="+mn-ea"/>
              </a:rPr>
              <a:t>提供远超传统暴力破解的密码破解效率，具备强大的密码破解能力。</a:t>
            </a:r>
            <a:endParaRPr lang="zh-CN" altLang="en-US" dirty="0">
              <a:solidFill>
                <a:schemeClr val="tx1"/>
              </a:solidFill>
              <a:latin typeface="Microsoft YaHei UI" panose="020B0503020204020204" pitchFamily="34" charset="-122"/>
              <a:ea typeface="Microsoft YaHei UI" panose="020B0503020204020204" pitchFamily="34" charset="-122"/>
            </a:endParaRPr>
          </a:p>
        </p:txBody>
      </p:sp>
      <p:pic>
        <p:nvPicPr>
          <p:cNvPr id="5" name="图片 4" descr="https://mpost.io/wp-content/uploads/image-94-61-1024x453.jpg">
            <a:extLst>
              <a:ext uri="{FF2B5EF4-FFF2-40B4-BE49-F238E27FC236}">
                <a16:creationId xmlns:a16="http://schemas.microsoft.com/office/drawing/2014/main" id="{B00CA3C5-D2AB-ED40-7AC4-BE6A35E92A4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924643" y="2018832"/>
            <a:ext cx="4236374" cy="2161040"/>
          </a:xfrm>
          <a:prstGeom prst="rect">
            <a:avLst/>
          </a:prstGeom>
          <a:noFill/>
          <a:ln>
            <a:noFill/>
          </a:ln>
        </p:spPr>
      </p:pic>
      <p:sp>
        <p:nvSpPr>
          <p:cNvPr id="7" name="矩形: 圆角 22">
            <a:extLst>
              <a:ext uri="{FF2B5EF4-FFF2-40B4-BE49-F238E27FC236}">
                <a16:creationId xmlns:a16="http://schemas.microsoft.com/office/drawing/2014/main" id="{3A8BB892-B598-4762-8F54-CBD5E84FC14B}"/>
              </a:ext>
            </a:extLst>
          </p:cNvPr>
          <p:cNvSpPr txBox="1"/>
          <p:nvPr/>
        </p:nvSpPr>
        <p:spPr>
          <a:xfrm>
            <a:off x="1448478" y="1176671"/>
            <a:ext cx="9617529" cy="681598"/>
          </a:xfrm>
          <a:prstGeom prst="roundRect">
            <a:avLst/>
          </a:prstGeom>
          <a:noFill/>
        </p:spPr>
        <p:txBody>
          <a:bodyPr wrap="square" lIns="0" tIns="0" rIns="0" bIns="0" rtlCol="0" anchor="t">
            <a:spAutoFit/>
          </a:bodyPr>
          <a:lstStyle/>
          <a:p>
            <a:pPr algn="just" defTabSz="914217">
              <a:defRPr/>
            </a:pPr>
            <a:r>
              <a:rPr lang="zh-CN" altLang="en-US" sz="2000" b="1" kern="0" dirty="0">
                <a:solidFill>
                  <a:srgbClr val="C00000"/>
                </a:solidFill>
                <a:latin typeface="微软雅黑" panose="020B0503020204020204" pitchFamily="34" charset="-122"/>
                <a:ea typeface="微软雅黑" panose="020B0503020204020204" pitchFamily="34" charset="-122"/>
                <a:sym typeface="+mn-ea"/>
              </a:rPr>
              <a:t>人工智能被恶意使用创建更复杂精准的自动化攻击，使攻击者可以更快更准地发现防火墙、软件、密码、访问控制等系统漏洞</a:t>
            </a:r>
          </a:p>
        </p:txBody>
      </p:sp>
      <p:pic>
        <p:nvPicPr>
          <p:cNvPr id="8" name="Picture 2" descr="二维码网络钓鱼攻击泛滥！美国著名能源企业成主要攻击目标- FreeBuf网络安全行业门户">
            <a:extLst>
              <a:ext uri="{FF2B5EF4-FFF2-40B4-BE49-F238E27FC236}">
                <a16:creationId xmlns:a16="http://schemas.microsoft.com/office/drawing/2014/main" id="{365D8A39-D4FC-C68E-5138-C580588A1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814" y="4263714"/>
            <a:ext cx="4236058" cy="2432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971831"/>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1" y="327987"/>
            <a:ext cx="3300643"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800" b="1" dirty="0">
                <a:latin typeface="黑体" charset="0"/>
                <a:ea typeface="黑体" charset="0"/>
              </a:rPr>
              <a:t>AI</a:t>
            </a:r>
            <a:r>
              <a:rPr lang="zh-CN" altLang="en-US" sz="2800" b="1" dirty="0">
                <a:latin typeface="黑体" charset="0"/>
                <a:ea typeface="黑体" charset="0"/>
              </a:rPr>
              <a:t>赋能的新型防御</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84</a:t>
            </a:fld>
            <a:endParaRPr kumimoji="1" lang="zh-CN" altLang="en-US"/>
          </a:p>
        </p:txBody>
      </p:sp>
      <p:sp>
        <p:nvSpPr>
          <p:cNvPr id="3" name="矩形 2">
            <a:extLst>
              <a:ext uri="{FF2B5EF4-FFF2-40B4-BE49-F238E27FC236}">
                <a16:creationId xmlns:a16="http://schemas.microsoft.com/office/drawing/2014/main" id="{ADBBEB98-5B73-C246-0048-A2BCC4AEF66D}"/>
              </a:ext>
            </a:extLst>
          </p:cNvPr>
          <p:cNvSpPr/>
          <p:nvPr/>
        </p:nvSpPr>
        <p:spPr>
          <a:xfrm>
            <a:off x="597079" y="2095448"/>
            <a:ext cx="5379044" cy="3460964"/>
          </a:xfrm>
          <a:prstGeom prst="rect">
            <a:avLst/>
          </a:prstGeom>
          <a:solidFill>
            <a:schemeClr val="accent1">
              <a:alpha val="196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base">
              <a:lnSpc>
                <a:spcPct val="150000"/>
              </a:lnSpc>
              <a:buClr>
                <a:schemeClr val="accent6">
                  <a:lumMod val="75000"/>
                </a:schemeClr>
              </a:buClr>
            </a:pPr>
            <a:r>
              <a:rPr lang="zh-CN" altLang="en-US" b="1" dirty="0">
                <a:solidFill>
                  <a:srgbClr val="4D4D4D"/>
                </a:solidFill>
                <a:latin typeface="Microsoft YaHei UI" panose="020B0503020204020204" pitchFamily="34" charset="-122"/>
                <a:ea typeface="Microsoft YaHei UI" panose="020B0503020204020204" pitchFamily="34" charset="-122"/>
                <a:sym typeface="+mn-ea"/>
              </a:rPr>
              <a:t>基于人工智能的流量检测系统（</a:t>
            </a:r>
            <a:r>
              <a:rPr lang="en-US" altLang="zh-CN" b="1" dirty="0" err="1">
                <a:solidFill>
                  <a:srgbClr val="4D4D4D"/>
                </a:solidFill>
                <a:latin typeface="Microsoft YaHei UI" panose="020B0503020204020204" pitchFamily="34" charset="-122"/>
                <a:ea typeface="Microsoft YaHei UI" panose="020B0503020204020204" pitchFamily="34" charset="-122"/>
                <a:sym typeface="+mn-ea"/>
              </a:rPr>
              <a:t>USENIX</a:t>
            </a:r>
            <a:r>
              <a:rPr lang="zh-CN" altLang="en-US" b="1" dirty="0">
                <a:solidFill>
                  <a:srgbClr val="4D4D4D"/>
                </a:solidFill>
                <a:latin typeface="Microsoft YaHei UI" panose="020B0503020204020204" pitchFamily="34" charset="-122"/>
                <a:ea typeface="Microsoft YaHei UI" panose="020B0503020204020204" pitchFamily="34" charset="-122"/>
                <a:sym typeface="+mn-ea"/>
              </a:rPr>
              <a:t> </a:t>
            </a:r>
            <a:r>
              <a:rPr lang="en-US" altLang="zh-CN" b="1" dirty="0">
                <a:solidFill>
                  <a:srgbClr val="4D4D4D"/>
                </a:solidFill>
                <a:latin typeface="Microsoft YaHei UI" panose="020B0503020204020204" pitchFamily="34" charset="-122"/>
                <a:ea typeface="Microsoft YaHei UI" panose="020B0503020204020204" pitchFamily="34" charset="-122"/>
                <a:sym typeface="+mn-ea"/>
              </a:rPr>
              <a:t>Sec</a:t>
            </a:r>
            <a:r>
              <a:rPr lang="zh-CN" altLang="en-US" b="1" dirty="0">
                <a:solidFill>
                  <a:srgbClr val="4D4D4D"/>
                </a:solidFill>
                <a:latin typeface="Microsoft YaHei UI" panose="020B0503020204020204" pitchFamily="34" charset="-122"/>
                <a:ea typeface="Microsoft YaHei UI" panose="020B0503020204020204" pitchFamily="34" charset="-122"/>
                <a:sym typeface="+mn-ea"/>
              </a:rPr>
              <a:t>’</a:t>
            </a:r>
            <a:r>
              <a:rPr lang="en-US" altLang="zh-CN" b="1" dirty="0">
                <a:solidFill>
                  <a:srgbClr val="4D4D4D"/>
                </a:solidFill>
                <a:latin typeface="Microsoft YaHei UI" panose="020B0503020204020204" pitchFamily="34" charset="-122"/>
                <a:ea typeface="Microsoft YaHei UI" panose="020B0503020204020204" pitchFamily="34" charset="-122"/>
                <a:sym typeface="+mn-ea"/>
              </a:rPr>
              <a:t>22</a:t>
            </a:r>
            <a:r>
              <a:rPr lang="zh-CN" altLang="en-US" b="1" dirty="0">
                <a:solidFill>
                  <a:srgbClr val="4D4D4D"/>
                </a:solidFill>
                <a:latin typeface="Microsoft YaHei UI" panose="020B0503020204020204" pitchFamily="34" charset="-122"/>
                <a:ea typeface="Microsoft YaHei UI" panose="020B0503020204020204" pitchFamily="34" charset="-122"/>
                <a:sym typeface="+mn-ea"/>
              </a:rPr>
              <a:t>）</a:t>
            </a:r>
            <a:endParaRPr lang="en-US" altLang="zh-CN" b="1" dirty="0">
              <a:solidFill>
                <a:srgbClr val="4D4D4D"/>
              </a:solidFill>
              <a:latin typeface="Microsoft YaHei UI" panose="020B0503020204020204" pitchFamily="34" charset="-122"/>
              <a:ea typeface="Microsoft YaHei UI" panose="020B0503020204020204" pitchFamily="34" charset="-122"/>
            </a:endParaRPr>
          </a:p>
          <a:p>
            <a:pPr marL="0" lvl="1" indent="-285693">
              <a:lnSpc>
                <a:spcPct val="150000"/>
              </a:lnSpc>
              <a:buClr>
                <a:schemeClr val="accent6">
                  <a:lumMod val="75000"/>
                </a:schemeClr>
              </a:buClr>
              <a:buFont typeface="Wingdings" panose="05000000000000000000" pitchFamily="2" charset="2"/>
              <a:buChar char="n"/>
            </a:pPr>
            <a:r>
              <a:rPr lang="zh-CN" altLang="en-US" dirty="0">
                <a:solidFill>
                  <a:srgbClr val="4D4D4D"/>
                </a:solidFill>
                <a:latin typeface="Microsoft YaHei UI" panose="020B0503020204020204" pitchFamily="34" charset="-122"/>
                <a:ea typeface="Microsoft YaHei UI" panose="020B0503020204020204" pitchFamily="34" charset="-122"/>
                <a:sym typeface="+mn-ea"/>
              </a:rPr>
              <a:t>利用人工智能学习海量网络流量的统计特征、会话特征、流量上下文信息等关键特征，自动化检测恶意流量。</a:t>
            </a:r>
            <a:endParaRPr lang="en-US" altLang="zh-CN" dirty="0">
              <a:solidFill>
                <a:srgbClr val="4D4D4D"/>
              </a:solidFill>
              <a:latin typeface="Microsoft YaHei UI" panose="020B0503020204020204" pitchFamily="34" charset="-122"/>
              <a:ea typeface="Microsoft YaHei UI" panose="020B0503020204020204" pitchFamily="34" charset="-122"/>
            </a:endParaRPr>
          </a:p>
          <a:p>
            <a:pPr marL="0" lvl="1" indent="-285693">
              <a:lnSpc>
                <a:spcPct val="150000"/>
              </a:lnSpc>
              <a:buClr>
                <a:schemeClr val="accent6">
                  <a:lumMod val="75000"/>
                </a:schemeClr>
              </a:buClr>
              <a:buFont typeface="Wingdings" panose="05000000000000000000" pitchFamily="2" charset="2"/>
              <a:buChar char="n"/>
            </a:pPr>
            <a:r>
              <a:rPr lang="zh-CN" altLang="en-US" dirty="0">
                <a:solidFill>
                  <a:srgbClr val="4D4D4D"/>
                </a:solidFill>
                <a:latin typeface="Microsoft YaHei UI" panose="020B0503020204020204" pitchFamily="34" charset="-122"/>
                <a:ea typeface="Microsoft YaHei UI" panose="020B0503020204020204" pitchFamily="34" charset="-122"/>
                <a:sym typeface="+mn-ea"/>
              </a:rPr>
              <a:t>提供面对加密、暗网等复杂流量的大规模、高精度恶意流量检测能力。</a:t>
            </a:r>
            <a:endParaRPr kumimoji="1" lang="zh-CN" altLang="en-US" dirty="0">
              <a:solidFill>
                <a:prstClr val="white"/>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6C3633CF-C0AC-1E70-43E1-335DB66C6BA6}"/>
              </a:ext>
            </a:extLst>
          </p:cNvPr>
          <p:cNvSpPr/>
          <p:nvPr/>
        </p:nvSpPr>
        <p:spPr>
          <a:xfrm>
            <a:off x="6168762" y="2095448"/>
            <a:ext cx="5409231" cy="3479986"/>
          </a:xfrm>
          <a:prstGeom prst="rect">
            <a:avLst/>
          </a:prstGeom>
          <a:solidFill>
            <a:schemeClr val="accent4">
              <a:lumMod val="60000"/>
              <a:lumOff val="40000"/>
              <a:alpha val="196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base">
              <a:lnSpc>
                <a:spcPct val="150000"/>
              </a:lnSpc>
              <a:buClr>
                <a:schemeClr val="accent6">
                  <a:lumMod val="75000"/>
                </a:schemeClr>
              </a:buClr>
            </a:pPr>
            <a:r>
              <a:rPr lang="zh-CN" altLang="en-US" b="1" dirty="0">
                <a:solidFill>
                  <a:srgbClr val="4D4D4D"/>
                </a:solidFill>
                <a:latin typeface="Microsoft YaHei UI" panose="020B0503020204020204" pitchFamily="34" charset="-122"/>
                <a:ea typeface="Microsoft YaHei UI" panose="020B0503020204020204" pitchFamily="34" charset="-122"/>
                <a:sym typeface="+mn-ea"/>
              </a:rPr>
              <a:t>基于人工智能的渗透测试系统（</a:t>
            </a:r>
            <a:r>
              <a:rPr lang="en-US" altLang="zh-CN" b="1" dirty="0" err="1">
                <a:solidFill>
                  <a:srgbClr val="4D4D4D"/>
                </a:solidFill>
                <a:latin typeface="Microsoft YaHei UI" panose="020B0503020204020204" pitchFamily="34" charset="-122"/>
                <a:ea typeface="Microsoft YaHei UI" panose="020B0503020204020204" pitchFamily="34" charset="-122"/>
                <a:sym typeface="+mn-ea"/>
              </a:rPr>
              <a:t>USENIX</a:t>
            </a:r>
            <a:r>
              <a:rPr lang="zh-CN" altLang="en-US" b="1" dirty="0">
                <a:solidFill>
                  <a:srgbClr val="4D4D4D"/>
                </a:solidFill>
                <a:latin typeface="Microsoft YaHei UI" panose="020B0503020204020204" pitchFamily="34" charset="-122"/>
                <a:ea typeface="Microsoft YaHei UI" panose="020B0503020204020204" pitchFamily="34" charset="-122"/>
                <a:sym typeface="+mn-ea"/>
              </a:rPr>
              <a:t> </a:t>
            </a:r>
            <a:r>
              <a:rPr lang="en-US" altLang="zh-CN" b="1" dirty="0">
                <a:solidFill>
                  <a:srgbClr val="4D4D4D"/>
                </a:solidFill>
                <a:latin typeface="Microsoft YaHei UI" panose="020B0503020204020204" pitchFamily="34" charset="-122"/>
                <a:ea typeface="Microsoft YaHei UI" panose="020B0503020204020204" pitchFamily="34" charset="-122"/>
                <a:sym typeface="+mn-ea"/>
              </a:rPr>
              <a:t>Sec</a:t>
            </a:r>
            <a:r>
              <a:rPr lang="zh-CN" altLang="en-US" b="1" dirty="0">
                <a:solidFill>
                  <a:srgbClr val="4D4D4D"/>
                </a:solidFill>
                <a:latin typeface="Microsoft YaHei UI" panose="020B0503020204020204" pitchFamily="34" charset="-122"/>
                <a:ea typeface="Microsoft YaHei UI" panose="020B0503020204020204" pitchFamily="34" charset="-122"/>
                <a:sym typeface="+mn-ea"/>
              </a:rPr>
              <a:t>’</a:t>
            </a:r>
            <a:r>
              <a:rPr lang="en-US" altLang="zh-CN" b="1" dirty="0">
                <a:solidFill>
                  <a:srgbClr val="4D4D4D"/>
                </a:solidFill>
                <a:latin typeface="Microsoft YaHei UI" panose="020B0503020204020204" pitchFamily="34" charset="-122"/>
                <a:ea typeface="Microsoft YaHei UI" panose="020B0503020204020204" pitchFamily="34" charset="-122"/>
                <a:sym typeface="+mn-ea"/>
              </a:rPr>
              <a:t>22</a:t>
            </a:r>
            <a:r>
              <a:rPr lang="zh-CN" altLang="en-US" b="1" dirty="0">
                <a:solidFill>
                  <a:srgbClr val="4D4D4D"/>
                </a:solidFill>
                <a:latin typeface="Microsoft YaHei UI" panose="020B0503020204020204" pitchFamily="34" charset="-122"/>
                <a:ea typeface="Microsoft YaHei UI" panose="020B0503020204020204" pitchFamily="34" charset="-122"/>
                <a:sym typeface="+mn-ea"/>
              </a:rPr>
              <a:t>）</a:t>
            </a:r>
            <a:endParaRPr lang="en-US" altLang="zh-CN" dirty="0">
              <a:solidFill>
                <a:srgbClr val="121212"/>
              </a:solidFill>
              <a:highlight>
                <a:srgbClr val="FFFF00"/>
              </a:highlight>
              <a:latin typeface="Microsoft YaHei UI" panose="020B0503020204020204" pitchFamily="34" charset="-122"/>
              <a:ea typeface="Microsoft YaHei UI" panose="020B0503020204020204" pitchFamily="34" charset="-122"/>
            </a:endParaRPr>
          </a:p>
          <a:p>
            <a:pPr marL="0" lvl="1" indent="-285693">
              <a:lnSpc>
                <a:spcPct val="150000"/>
              </a:lnSpc>
              <a:buClr>
                <a:schemeClr val="accent6">
                  <a:lumMod val="75000"/>
                </a:schemeClr>
              </a:buClr>
              <a:buFont typeface="Wingdings" panose="05000000000000000000" pitchFamily="2" charset="2"/>
              <a:buChar char="n"/>
            </a:pPr>
            <a:r>
              <a:rPr lang="zh-CN" altLang="en-US" dirty="0">
                <a:solidFill>
                  <a:srgbClr val="4D4D4D"/>
                </a:solidFill>
                <a:latin typeface="Microsoft YaHei UI" panose="020B0503020204020204" pitchFamily="34" charset="-122"/>
                <a:ea typeface="Microsoft YaHei UI" panose="020B0503020204020204" pitchFamily="34" charset="-122"/>
                <a:sym typeface="+mn-ea"/>
              </a:rPr>
              <a:t>利用人工智能将传统渗透测试中的各个攻击测试维度进行智能调度与关联，自动化渗透测试流程。</a:t>
            </a:r>
            <a:endParaRPr lang="zh-CN" altLang="en-US" dirty="0">
              <a:solidFill>
                <a:srgbClr val="4D4D4D"/>
              </a:solidFill>
              <a:latin typeface="Microsoft YaHei UI" panose="020B0503020204020204" pitchFamily="34" charset="-122"/>
              <a:ea typeface="Microsoft YaHei UI" panose="020B0503020204020204" pitchFamily="34" charset="-122"/>
            </a:endParaRPr>
          </a:p>
          <a:p>
            <a:pPr marL="0" lvl="1" indent="-285693">
              <a:lnSpc>
                <a:spcPct val="150000"/>
              </a:lnSpc>
              <a:buClr>
                <a:schemeClr val="accent6">
                  <a:lumMod val="75000"/>
                </a:schemeClr>
              </a:buClr>
              <a:buFont typeface="Wingdings" panose="05000000000000000000" pitchFamily="2" charset="2"/>
              <a:buChar char="n"/>
            </a:pPr>
            <a:r>
              <a:rPr lang="zh-CN" altLang="en-US" dirty="0">
                <a:solidFill>
                  <a:srgbClr val="4D4D4D"/>
                </a:solidFill>
                <a:latin typeface="Microsoft YaHei UI" panose="020B0503020204020204" pitchFamily="34" charset="-122"/>
                <a:ea typeface="Microsoft YaHei UI" panose="020B0503020204020204" pitchFamily="34" charset="-122"/>
                <a:sym typeface="+mn-ea"/>
              </a:rPr>
              <a:t>提供远超人工测试的高准确性与高效率，具备高强度、高频次且不间断的测试能力。</a:t>
            </a:r>
            <a:endParaRPr kumimoji="1" lang="zh-CN" altLang="en-US" b="1" dirty="0">
              <a:solidFill>
                <a:prstClr val="white"/>
              </a:solidFill>
              <a:latin typeface="微软雅黑" panose="020B0503020204020204" pitchFamily="34" charset="-122"/>
              <a:ea typeface="微软雅黑" panose="020B0503020204020204" pitchFamily="34" charset="-122"/>
            </a:endParaRPr>
          </a:p>
        </p:txBody>
      </p:sp>
      <p:sp>
        <p:nvSpPr>
          <p:cNvPr id="5" name="矩形: 圆角 22">
            <a:extLst>
              <a:ext uri="{FF2B5EF4-FFF2-40B4-BE49-F238E27FC236}">
                <a16:creationId xmlns:a16="http://schemas.microsoft.com/office/drawing/2014/main" id="{4F0E3325-37AA-D009-1EAF-77142D0857CF}"/>
              </a:ext>
            </a:extLst>
          </p:cNvPr>
          <p:cNvSpPr txBox="1"/>
          <p:nvPr/>
        </p:nvSpPr>
        <p:spPr>
          <a:xfrm>
            <a:off x="1285435" y="1146805"/>
            <a:ext cx="10006405" cy="681629"/>
          </a:xfrm>
          <a:prstGeom prst="roundRect">
            <a:avLst/>
          </a:prstGeom>
          <a:noFill/>
        </p:spPr>
        <p:txBody>
          <a:bodyPr wrap="square" lIns="0" tIns="0" rIns="0" bIns="0" rtlCol="0" anchor="t">
            <a:spAutoFit/>
          </a:bodyPr>
          <a:lstStyle/>
          <a:p>
            <a:pPr algn="just" defTabSz="914217">
              <a:defRPr/>
            </a:pPr>
            <a:r>
              <a:rPr lang="zh-CN" altLang="en-US" sz="2000" b="1" kern="0" dirty="0">
                <a:solidFill>
                  <a:srgbClr val="C00000"/>
                </a:solidFill>
                <a:latin typeface="微软雅黑" panose="020B0503020204020204" pitchFamily="34" charset="-122"/>
                <a:ea typeface="微软雅黑" panose="020B0503020204020204" pitchFamily="34" charset="-122"/>
                <a:sym typeface="+mn-ea"/>
              </a:rPr>
              <a:t>人工智能可以增强防御系统在应对复杂攻击时的防御能力，赋能防御者更准更高效完成威胁检测、入侵检测、渗透测试、智能安全策略制定等防御任务</a:t>
            </a:r>
          </a:p>
        </p:txBody>
      </p:sp>
      <p:pic>
        <p:nvPicPr>
          <p:cNvPr id="7" name="Picture 4" descr="渗透测试的发展与前景- 知乎">
            <a:extLst>
              <a:ext uri="{FF2B5EF4-FFF2-40B4-BE49-F238E27FC236}">
                <a16:creationId xmlns:a16="http://schemas.microsoft.com/office/drawing/2014/main" id="{7F849DCA-1047-2A51-EE7B-9804D44BA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8762" y="4714828"/>
            <a:ext cx="5409230" cy="19824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网络可视化– 企业级网络流量监控和网络安全领先方案-虹科网络安全">
            <a:extLst>
              <a:ext uri="{FF2B5EF4-FFF2-40B4-BE49-F238E27FC236}">
                <a16:creationId xmlns:a16="http://schemas.microsoft.com/office/drawing/2014/main" id="{FDA89BD2-DB42-DB0A-9980-15016AF98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079" y="4719950"/>
            <a:ext cx="5379043" cy="198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731236"/>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851EFA8D-831F-7B4C-BF21-6299FF2A4196}"/>
              </a:ext>
            </a:extLst>
          </p:cNvPr>
          <p:cNvSpPr txBox="1"/>
          <p:nvPr/>
        </p:nvSpPr>
        <p:spPr>
          <a:xfrm>
            <a:off x="1073854" y="4739481"/>
            <a:ext cx="7587545" cy="47968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3360"/>
              </a:lnSpc>
            </a:pPr>
            <a:r>
              <a:rPr lang="zh-CN" altLang="en-US" sz="2800" b="1" kern="2000" spc="127" dirty="0">
                <a:solidFill>
                  <a:schemeClr val="bg1"/>
                </a:solidFill>
                <a:latin typeface="Songti SC Black" panose="02010600040101010101" pitchFamily="2" charset="-122"/>
                <a:ea typeface="Songti SC Black" panose="02010600040101010101" pitchFamily="2" charset="-122"/>
              </a:rPr>
              <a:t>刘金飞        计算机学院网安中心</a:t>
            </a:r>
            <a:endParaRPr lang="en-US" altLang="zh-CN" sz="2800" b="1" kern="2000" spc="127" dirty="0">
              <a:solidFill>
                <a:schemeClr val="bg1"/>
              </a:solidFill>
              <a:latin typeface="Songti SC Black" panose="02010600040101010101" pitchFamily="2" charset="-122"/>
              <a:ea typeface="Songti SC Black" panose="02010600040101010101" pitchFamily="2" charset="-122"/>
            </a:endParaRPr>
          </a:p>
        </p:txBody>
      </p:sp>
      <p:sp>
        <p:nvSpPr>
          <p:cNvPr id="4" name="文本框 3">
            <a:extLst>
              <a:ext uri="{FF2B5EF4-FFF2-40B4-BE49-F238E27FC236}">
                <a16:creationId xmlns:a16="http://schemas.microsoft.com/office/drawing/2014/main" id="{DA2A0F7C-945D-BEB2-578B-97D1FFA56A62}"/>
              </a:ext>
            </a:extLst>
          </p:cNvPr>
          <p:cNvSpPr txBox="1"/>
          <p:nvPr/>
        </p:nvSpPr>
        <p:spPr>
          <a:xfrm>
            <a:off x="1624646" y="2710622"/>
            <a:ext cx="8943975" cy="2123658"/>
          </a:xfrm>
          <a:prstGeom prst="rect">
            <a:avLst/>
          </a:prstGeom>
          <a:noFill/>
        </p:spPr>
        <p:txBody>
          <a:bodyPr wrap="square" rtlCol="0">
            <a:spAutoFit/>
          </a:bodyPr>
          <a:lstStyle/>
          <a:p>
            <a:pPr algn="ctr"/>
            <a:r>
              <a:rPr lang="zh-CN" altLang="en-US" sz="6600" b="1" dirty="0">
                <a:solidFill>
                  <a:schemeClr val="accent1">
                    <a:lumMod val="75000"/>
                  </a:schemeClr>
                </a:solidFill>
                <a:effectLst>
                  <a:outerShdw blurRad="38100" dist="38100" dir="2700000" algn="tl">
                    <a:srgbClr val="000000">
                      <a:alpha val="20000"/>
                    </a:srgbClr>
                  </a:outerShdw>
                </a:effectLst>
                <a:latin typeface="微软雅黑" panose="020B0503020204020204" charset="-122"/>
                <a:ea typeface="微软雅黑" panose="020B0503020204020204" charset="-122"/>
                <a:sym typeface="+mn-ea"/>
              </a:rPr>
              <a:t>谢  谢！</a:t>
            </a:r>
            <a:endParaRPr lang="en-US" altLang="zh-CN" sz="6600" b="1" dirty="0">
              <a:solidFill>
                <a:schemeClr val="accent1">
                  <a:lumMod val="75000"/>
                </a:schemeClr>
              </a:solidFill>
              <a:effectLst>
                <a:outerShdw blurRad="38100" dist="38100" dir="2700000" algn="tl">
                  <a:srgbClr val="000000">
                    <a:alpha val="20000"/>
                  </a:srgbClr>
                </a:outerShdw>
              </a:effectLst>
              <a:latin typeface="微软雅黑" panose="020B0503020204020204" charset="-122"/>
              <a:ea typeface="微软雅黑" panose="020B0503020204020204" charset="-122"/>
              <a:sym typeface="+mn-ea"/>
            </a:endParaRPr>
          </a:p>
          <a:p>
            <a:pPr algn="ctr"/>
            <a:r>
              <a:rPr lang="en-US" altLang="zh-CN" sz="6600" b="1" dirty="0">
                <a:solidFill>
                  <a:schemeClr val="accent1">
                    <a:lumMod val="75000"/>
                  </a:schemeClr>
                </a:solidFill>
                <a:effectLst>
                  <a:outerShdw blurRad="38100" dist="38100" dir="2700000" algn="tl">
                    <a:srgbClr val="000000">
                      <a:alpha val="20000"/>
                    </a:srgbClr>
                  </a:outerShdw>
                </a:effectLst>
                <a:latin typeface="微软雅黑" panose="020B0503020204020204" charset="-122"/>
                <a:ea typeface="微软雅黑" panose="020B0503020204020204" charset="-122"/>
                <a:sym typeface="+mn-ea"/>
              </a:rPr>
              <a:t>THANKS!</a:t>
            </a:r>
            <a:endParaRPr lang="zh-CN" altLang="en-US" sz="3200" b="1" dirty="0">
              <a:solidFill>
                <a:schemeClr val="accent1">
                  <a:lumMod val="75000"/>
                </a:schemeClr>
              </a:solidFill>
              <a:effectLst>
                <a:outerShdw blurRad="38100" dist="38100" dir="2700000" algn="tl">
                  <a:srgbClr val="000000">
                    <a:alpha val="20000"/>
                  </a:srgbClr>
                </a:outerShdw>
              </a:effectLst>
              <a:latin typeface="微软雅黑" panose="020B0503020204020204" charset="-122"/>
              <a:ea typeface="微软雅黑" panose="020B0503020204020204" charset="-122"/>
              <a:sym typeface="+mn-ea"/>
            </a:endParaRPr>
          </a:p>
        </p:txBody>
      </p:sp>
      <p:sp>
        <p:nvSpPr>
          <p:cNvPr id="2" name="Slide Number Placeholder 1">
            <a:extLst>
              <a:ext uri="{FF2B5EF4-FFF2-40B4-BE49-F238E27FC236}">
                <a16:creationId xmlns:a16="http://schemas.microsoft.com/office/drawing/2014/main" id="{B2FBC72E-E82F-4279-A0E3-D83B4690CF64}"/>
              </a:ext>
            </a:extLst>
          </p:cNvPr>
          <p:cNvSpPr>
            <a:spLocks noGrp="1"/>
          </p:cNvSpPr>
          <p:nvPr>
            <p:ph type="sldNum" sz="quarter" idx="12"/>
          </p:nvPr>
        </p:nvSpPr>
        <p:spPr/>
        <p:txBody>
          <a:bodyPr/>
          <a:lstStyle/>
          <a:p>
            <a:fld id="{30F1A57F-7590-DA4B-A3C4-2D26B37BD10B}" type="slidenum">
              <a:rPr kumimoji="1" lang="zh-CN" altLang="en-US" smtClean="0"/>
              <a:pPr/>
              <a:t>85</a:t>
            </a:fld>
            <a:endParaRPr kumimoji="1" lang="zh-CN" altLang="en-US"/>
          </a:p>
        </p:txBody>
      </p:sp>
    </p:spTree>
    <p:extLst>
      <p:ext uri="{BB962C8B-B14F-4D97-AF65-F5344CB8AC3E}">
        <p14:creationId xmlns:p14="http://schemas.microsoft.com/office/powerpoint/2010/main" val="357236273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552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百万富翁问题</a:t>
            </a:r>
            <a:endParaRPr lang="zh-CN" altLang="en-US" sz="2400" b="1" dirty="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CA27F556-9305-FAF7-BA65-B721204659D7}"/>
              </a:ext>
            </a:extLst>
          </p:cNvPr>
          <p:cNvPicPr>
            <a:picLocks noChangeAspect="1"/>
          </p:cNvPicPr>
          <p:nvPr/>
        </p:nvPicPr>
        <p:blipFill>
          <a:blip r:embed="rId3"/>
          <a:stretch>
            <a:fillRect/>
          </a:stretch>
        </p:blipFill>
        <p:spPr>
          <a:xfrm>
            <a:off x="3002904" y="1845687"/>
            <a:ext cx="6500033" cy="1845398"/>
          </a:xfrm>
          <a:prstGeom prst="rect">
            <a:avLst/>
          </a:prstGeom>
        </p:spPr>
      </p:pic>
      <p:sp>
        <p:nvSpPr>
          <p:cNvPr id="14" name="文本框 13">
            <a:extLst>
              <a:ext uri="{FF2B5EF4-FFF2-40B4-BE49-F238E27FC236}">
                <a16:creationId xmlns:a16="http://schemas.microsoft.com/office/drawing/2014/main" id="{C5157A7D-A03A-CCB0-E5F7-52EDB6C38B34}"/>
              </a:ext>
            </a:extLst>
          </p:cNvPr>
          <p:cNvSpPr txBox="1"/>
          <p:nvPr/>
        </p:nvSpPr>
        <p:spPr>
          <a:xfrm>
            <a:off x="1876060" y="3729983"/>
            <a:ext cx="9996311" cy="646331"/>
          </a:xfrm>
          <a:prstGeom prst="rect">
            <a:avLst/>
          </a:prstGeom>
          <a:noFill/>
        </p:spPr>
        <p:txBody>
          <a:bodyPr wrap="square">
            <a:spAutoFit/>
          </a:bodyPr>
          <a:lstStyle/>
          <a:p>
            <a:r>
              <a:rPr lang="zh-CN" altLang="en-US" b="0" i="0" dirty="0">
                <a:solidFill>
                  <a:srgbClr val="4D4D4D"/>
                </a:solidFill>
                <a:effectLst/>
                <a:latin typeface="Microsoft YaHei" panose="020B0503020204020204" pitchFamily="34" charset="-122"/>
                <a:ea typeface="Microsoft YaHei" panose="020B0503020204020204" pitchFamily="34" charset="-122"/>
              </a:rPr>
              <a:t>第一个百万富翁，选择</a:t>
            </a:r>
            <a:r>
              <a:rPr lang="zh-CN" altLang="en-US" dirty="0">
                <a:latin typeface="Microsoft YaHei" panose="020B0503020204020204" pitchFamily="34" charset="-122"/>
                <a:ea typeface="Microsoft YaHei" panose="020B0503020204020204" pitchFamily="34" charset="-122"/>
              </a:rPr>
              <a:t>十个盒子</a:t>
            </a:r>
            <a:r>
              <a:rPr lang="zh-CN" altLang="en-US" b="0" i="0" dirty="0">
                <a:solidFill>
                  <a:srgbClr val="4D4D4D"/>
                </a:solidFill>
                <a:effectLst/>
                <a:latin typeface="Microsoft YaHei" panose="020B0503020204020204" pitchFamily="34" charset="-122"/>
                <a:ea typeface="Microsoft YaHei" panose="020B0503020204020204" pitchFamily="34" charset="-122"/>
              </a:rPr>
              <a:t>，按照</a:t>
            </a:r>
            <a:r>
              <a:rPr lang="zh-CN" altLang="en-US" dirty="0">
                <a:latin typeface="Microsoft YaHei" panose="020B0503020204020204" pitchFamily="34" charset="-122"/>
                <a:ea typeface="Microsoft YaHei" panose="020B0503020204020204" pitchFamily="34" charset="-122"/>
              </a:rPr>
              <a:t>顺序</a:t>
            </a:r>
            <a:r>
              <a:rPr lang="zh-CN" altLang="en-US" b="0" i="0" dirty="0">
                <a:solidFill>
                  <a:srgbClr val="4D4D4D"/>
                </a:solidFill>
                <a:effectLst/>
                <a:latin typeface="Microsoft YaHei" panose="020B0503020204020204" pitchFamily="34" charset="-122"/>
                <a:ea typeface="Microsoft YaHei" panose="020B0503020204020204" pitchFamily="34" charset="-122"/>
              </a:rPr>
              <a:t>排列，分别代表</a:t>
            </a:r>
            <a:r>
              <a:rPr lang="en-US" altLang="zh-CN" b="0" i="0" dirty="0">
                <a:solidFill>
                  <a:srgbClr val="4D4D4D"/>
                </a:solidFill>
                <a:effectLst/>
                <a:latin typeface="Microsoft YaHei" panose="020B0503020204020204" pitchFamily="34" charset="-122"/>
                <a:ea typeface="Microsoft YaHei" panose="020B0503020204020204" pitchFamily="34" charset="-122"/>
              </a:rPr>
              <a:t>1</a:t>
            </a:r>
            <a:r>
              <a:rPr lang="zh-CN" altLang="en-US" b="0" i="0" dirty="0">
                <a:solidFill>
                  <a:srgbClr val="4D4D4D"/>
                </a:solidFill>
                <a:effectLst/>
                <a:latin typeface="Microsoft YaHei" panose="020B0503020204020204" pitchFamily="34" charset="-122"/>
                <a:ea typeface="Microsoft YaHei" panose="020B0503020204020204" pitchFamily="34" charset="-122"/>
              </a:rPr>
              <a:t>到</a:t>
            </a:r>
            <a:r>
              <a:rPr lang="en-US" altLang="zh-CN" b="0" i="0" dirty="0">
                <a:solidFill>
                  <a:srgbClr val="4D4D4D"/>
                </a:solidFill>
                <a:effectLst/>
                <a:latin typeface="Microsoft YaHei" panose="020B0503020204020204" pitchFamily="34" charset="-122"/>
                <a:ea typeface="Microsoft YaHei" panose="020B0503020204020204" pitchFamily="34" charset="-122"/>
              </a:rPr>
              <a:t>10</a:t>
            </a:r>
            <a:r>
              <a:rPr lang="zh-CN" altLang="en-US" b="0" i="0" dirty="0">
                <a:solidFill>
                  <a:srgbClr val="4D4D4D"/>
                </a:solidFill>
                <a:effectLst/>
                <a:latin typeface="Microsoft YaHei" panose="020B0503020204020204" pitchFamily="34" charset="-122"/>
                <a:ea typeface="Microsoft YaHei" panose="020B0503020204020204" pitchFamily="34" charset="-122"/>
              </a:rPr>
              <a:t>，并用自己的财产数字与盒子的数字进行比较，如果小于该数字，则在盒子里面放一个苹果，若大于等于则放一个香蕉。</a:t>
            </a:r>
            <a:endParaRPr lang="zh-CN" altLang="en-US" dirty="0">
              <a:latin typeface="Microsoft YaHei" panose="020B0503020204020204" pitchFamily="34" charset="-122"/>
              <a:ea typeface="Microsoft YaHei" panose="020B0503020204020204" pitchFamily="34" charset="-122"/>
            </a:endParaRPr>
          </a:p>
        </p:txBody>
      </p:sp>
      <p:sp>
        <p:nvSpPr>
          <p:cNvPr id="15" name="文本框 14">
            <a:extLst>
              <a:ext uri="{FF2B5EF4-FFF2-40B4-BE49-F238E27FC236}">
                <a16:creationId xmlns:a16="http://schemas.microsoft.com/office/drawing/2014/main" id="{8B857347-CC60-EAAE-F956-EB9F5886AC56}"/>
              </a:ext>
            </a:extLst>
          </p:cNvPr>
          <p:cNvSpPr txBox="1"/>
          <p:nvPr/>
        </p:nvSpPr>
        <p:spPr>
          <a:xfrm>
            <a:off x="523694" y="1383708"/>
            <a:ext cx="9996312" cy="461665"/>
          </a:xfrm>
          <a:prstGeom prst="rect">
            <a:avLst/>
          </a:prstGeom>
          <a:noFill/>
        </p:spPr>
        <p:txBody>
          <a:bodyPr wrap="square">
            <a:spAutoFit/>
          </a:bodyPr>
          <a:lstStyle/>
          <a:p>
            <a:r>
              <a:rPr lang="zh-CN" altLang="en-US" sz="2400" b="0" i="0" dirty="0">
                <a:solidFill>
                  <a:srgbClr val="C00000"/>
                </a:solidFill>
                <a:effectLst/>
                <a:latin typeface="Microsoft YaHei" panose="020B0503020204020204" pitchFamily="34" charset="-122"/>
                <a:ea typeface="Microsoft YaHei" panose="020B0503020204020204" pitchFamily="34" charset="-122"/>
              </a:rPr>
              <a:t>通俗理解的方法：</a:t>
            </a:r>
            <a:endParaRPr lang="zh-CN" altLang="en-US" sz="2400" dirty="0">
              <a:solidFill>
                <a:srgbClr val="C00000"/>
              </a:solidFill>
              <a:latin typeface="Microsoft YaHei" panose="020B0503020204020204" pitchFamily="34" charset="-122"/>
              <a:ea typeface="Microsoft YaHei" panose="020B0503020204020204" pitchFamily="34" charset="-122"/>
            </a:endParaRPr>
          </a:p>
        </p:txBody>
      </p:sp>
      <p:pic>
        <p:nvPicPr>
          <p:cNvPr id="17" name="图片 16">
            <a:extLst>
              <a:ext uri="{FF2B5EF4-FFF2-40B4-BE49-F238E27FC236}">
                <a16:creationId xmlns:a16="http://schemas.microsoft.com/office/drawing/2014/main" id="{0F340053-56E6-B384-86B5-C9DC67F7C69A}"/>
              </a:ext>
            </a:extLst>
          </p:cNvPr>
          <p:cNvPicPr>
            <a:picLocks noChangeAspect="1"/>
          </p:cNvPicPr>
          <p:nvPr/>
        </p:nvPicPr>
        <p:blipFill>
          <a:blip r:embed="rId4"/>
          <a:stretch>
            <a:fillRect/>
          </a:stretch>
        </p:blipFill>
        <p:spPr>
          <a:xfrm>
            <a:off x="3031962" y="4381697"/>
            <a:ext cx="6638981" cy="2148316"/>
          </a:xfrm>
          <a:prstGeom prst="rect">
            <a:avLst/>
          </a:prstGeom>
        </p:spPr>
      </p:pic>
    </p:spTree>
    <p:extLst>
      <p:ext uri="{BB962C8B-B14F-4D97-AF65-F5344CB8AC3E}">
        <p14:creationId xmlns:p14="http://schemas.microsoft.com/office/powerpoint/2010/main" val="3959394920"/>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68787_3*l_h_i*1_1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68787_3*l_h_i*1_3_2"/>
  <p:tag name="KSO_WM_TEMPLATE_CATEGORY" val="diagram"/>
  <p:tag name="KSO_WM_TEMPLATE_INDEX" val="20168787"/>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68787_3*l_h_a*1_3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68787_3*l_h_f*1_3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TABLE_BEAUTIFY" val="smartTable{32a9138c-02ce-4d93-a2f2-208fa4e31de2}"/>
  <p:tag name="TABLE_ENDDRAG_ORIGIN_RECT" val="928*398"/>
  <p:tag name="TABLE_ENDDRAG_RECT" val="15*115*928*398"/>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8787_3*l_h_i*1_1_2"/>
  <p:tag name="KSO_WM_TEMPLATE_CATEGORY" val="diagram"/>
  <p:tag name="KSO_WM_TEMPLATE_INDEX" val="2016878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UNIT_TABLE_BEAUTIFY" val="smartTable{53c73896-239d-4a27-8b65-6c126fb2e562}"/>
  <p:tag name="TABLE_ENDDRAG_ORIGIN_RECT" val="179*116"/>
  <p:tag name="TABLE_ENDDRAG_RECT" val="54*236*179*116"/>
</p:tagLst>
</file>

<file path=ppt/tags/tag21.xml><?xml version="1.0" encoding="utf-8"?>
<p:tagLst xmlns:a="http://schemas.openxmlformats.org/drawingml/2006/main" xmlns:r="http://schemas.openxmlformats.org/officeDocument/2006/relationships" xmlns:p="http://schemas.openxmlformats.org/presentationml/2006/main">
  <p:tag name="KSO_WM_UNIT_TABLE_BEAUTIFY" val="smartTable{173caea8-bc40-4131-8b54-949b0093492d}"/>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PA" val="v5.2.11"/>
</p:tagLst>
</file>

<file path=ppt/tags/tag24.xml><?xml version="1.0" encoding="utf-8"?>
<p:tagLst xmlns:a="http://schemas.openxmlformats.org/drawingml/2006/main" xmlns:r="http://schemas.openxmlformats.org/officeDocument/2006/relationships" xmlns:p="http://schemas.openxmlformats.org/presentationml/2006/main">
  <p:tag name="PA" val="v5.2.11"/>
</p:tagLst>
</file>

<file path=ppt/tags/tag25.xml><?xml version="1.0" encoding="utf-8"?>
<p:tagLst xmlns:a="http://schemas.openxmlformats.org/drawingml/2006/main" xmlns:r="http://schemas.openxmlformats.org/officeDocument/2006/relationships" xmlns:p="http://schemas.openxmlformats.org/presentationml/2006/main">
  <p:tag name="PA" val="v5.2.11"/>
</p:tagLst>
</file>

<file path=ppt/tags/tag26.xml><?xml version="1.0" encoding="utf-8"?>
<p:tagLst xmlns:a="http://schemas.openxmlformats.org/drawingml/2006/main" xmlns:r="http://schemas.openxmlformats.org/officeDocument/2006/relationships" xmlns:p="http://schemas.openxmlformats.org/presentationml/2006/main">
  <p:tag name="PA" val="v5.2.11"/>
</p:tagLst>
</file>

<file path=ppt/tags/tag27.xml><?xml version="1.0" encoding="utf-8"?>
<p:tagLst xmlns:a="http://schemas.openxmlformats.org/drawingml/2006/main" xmlns:r="http://schemas.openxmlformats.org/officeDocument/2006/relationships" xmlns:p="http://schemas.openxmlformats.org/presentationml/2006/main">
  <p:tag name="PA" val="v5.2.11"/>
</p:tagLst>
</file>

<file path=ppt/tags/tag28.xml><?xml version="1.0" encoding="utf-8"?>
<p:tagLst xmlns:a="http://schemas.openxmlformats.org/drawingml/2006/main" xmlns:r="http://schemas.openxmlformats.org/officeDocument/2006/relationships" xmlns:p="http://schemas.openxmlformats.org/presentationml/2006/main">
  <p:tag name="PA" val="v5.2.11"/>
</p:tagLst>
</file>

<file path=ppt/tags/tag29.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8787_3*l_h_a*1_1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PA" val="v5.2.11"/>
</p:tagLst>
</file>

<file path=ppt/tags/tag31.xml><?xml version="1.0" encoding="utf-8"?>
<p:tagLst xmlns:a="http://schemas.openxmlformats.org/drawingml/2006/main" xmlns:r="http://schemas.openxmlformats.org/officeDocument/2006/relationships" xmlns:p="http://schemas.openxmlformats.org/presentationml/2006/main">
  <p:tag name="PA" val="v5.2.11"/>
</p:tagLst>
</file>

<file path=ppt/tags/tag32.xml><?xml version="1.0" encoding="utf-8"?>
<p:tagLst xmlns:a="http://schemas.openxmlformats.org/drawingml/2006/main" xmlns:r="http://schemas.openxmlformats.org/officeDocument/2006/relationships" xmlns:p="http://schemas.openxmlformats.org/presentationml/2006/main">
  <p:tag name="PA" val="v5.2.11"/>
</p:tagLst>
</file>

<file path=ppt/tags/tag33.xml><?xml version="1.0" encoding="utf-8"?>
<p:tagLst xmlns:a="http://schemas.openxmlformats.org/drawingml/2006/main" xmlns:r="http://schemas.openxmlformats.org/officeDocument/2006/relationships" xmlns:p="http://schemas.openxmlformats.org/presentationml/2006/main">
  <p:tag name="PA" val="v5.2.11"/>
</p:tagLst>
</file>

<file path=ppt/tags/tag34.xml><?xml version="1.0" encoding="utf-8"?>
<p:tagLst xmlns:a="http://schemas.openxmlformats.org/drawingml/2006/main" xmlns:r="http://schemas.openxmlformats.org/officeDocument/2006/relationships" xmlns:p="http://schemas.openxmlformats.org/presentationml/2006/main">
  <p:tag name="PA" val="v5.2.11"/>
</p:tagLst>
</file>

<file path=ppt/tags/tag35.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8787_3*l_h_f*1_1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68787_3*l_h_i*1_2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8787_3*l_h_i*1_2_2"/>
  <p:tag name="KSO_WM_TEMPLATE_CATEGORY" val="diagram"/>
  <p:tag name="KSO_WM_TEMPLATE_INDEX" val="2016878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8787_3*l_h_a*1_2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8787_3*l_h_f*1_2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68787_3*l_h_i*1_3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1018</TotalTime>
  <Words>9293</Words>
  <Application>Microsoft Office PowerPoint</Application>
  <PresentationFormat>宽屏</PresentationFormat>
  <Paragraphs>985</Paragraphs>
  <Slides>85</Slides>
  <Notes>70</Notes>
  <HiddenSlides>0</HiddenSlides>
  <MMClips>0</MMClips>
  <ScaleCrop>false</ScaleCrop>
  <HeadingPairs>
    <vt:vector size="8" baseType="variant">
      <vt:variant>
        <vt:lpstr>已用的字体</vt:lpstr>
      </vt:variant>
      <vt:variant>
        <vt:i4>20</vt:i4>
      </vt:variant>
      <vt:variant>
        <vt:lpstr>主题</vt:lpstr>
      </vt:variant>
      <vt:variant>
        <vt:i4>1</vt:i4>
      </vt:variant>
      <vt:variant>
        <vt:lpstr>嵌入 OLE 服务器</vt:lpstr>
      </vt:variant>
      <vt:variant>
        <vt:i4>1</vt:i4>
      </vt:variant>
      <vt:variant>
        <vt:lpstr>幻灯片标题</vt:lpstr>
      </vt:variant>
      <vt:variant>
        <vt:i4>85</vt:i4>
      </vt:variant>
    </vt:vector>
  </HeadingPairs>
  <TitlesOfParts>
    <vt:vector size="107" baseType="lpstr">
      <vt:lpstr>-apple-system</vt:lpstr>
      <vt:lpstr>Helvetica Neue</vt:lpstr>
      <vt:lpstr>Microsoft YaHei UI</vt:lpstr>
      <vt:lpstr>Roboto Regular</vt:lpstr>
      <vt:lpstr>Songti SC Black</vt:lpstr>
      <vt:lpstr>阿里巴巴普惠体 L</vt:lpstr>
      <vt:lpstr>阿里巴巴普惠体 R</vt:lpstr>
      <vt:lpstr>等线</vt:lpstr>
      <vt:lpstr>等线 Light</vt:lpstr>
      <vt:lpstr>仿宋_GB2312</vt:lpstr>
      <vt:lpstr>黑体</vt:lpstr>
      <vt:lpstr>华文宋体</vt:lpstr>
      <vt:lpstr>Microsoft YaHei</vt:lpstr>
      <vt:lpstr>Microsoft YaHei</vt:lpstr>
      <vt:lpstr>Microsoft YaHei</vt:lpstr>
      <vt:lpstr>Arial</vt:lpstr>
      <vt:lpstr>Calibri</vt:lpstr>
      <vt:lpstr>Cambria Math</vt:lpstr>
      <vt:lpstr>Times New Roman</vt:lpstr>
      <vt:lpstr>Wingdings</vt:lpstr>
      <vt:lpstr>Office 主题​​</vt:lpstr>
      <vt:lpstr>Document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予然 毕</dc:creator>
  <cp:lastModifiedBy>Jinfei Liu</cp:lastModifiedBy>
  <cp:revision>20</cp:revision>
  <cp:lastPrinted>2024-07-01T13:43:10Z</cp:lastPrinted>
  <dcterms:created xsi:type="dcterms:W3CDTF">2024-05-09T03:46:43Z</dcterms:created>
  <dcterms:modified xsi:type="dcterms:W3CDTF">2024-07-01T16:14:19Z</dcterms:modified>
</cp:coreProperties>
</file>